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sldIdLst>
    <p:sldId id="261" r:id="rId2"/>
    <p:sldId id="256" r:id="rId3"/>
    <p:sldId id="266" r:id="rId4"/>
    <p:sldId id="268" r:id="rId5"/>
    <p:sldId id="269" r:id="rId6"/>
    <p:sldId id="267" r:id="rId7"/>
    <p:sldId id="270" r:id="rId8"/>
    <p:sldId id="258" r:id="rId9"/>
    <p:sldId id="271" r:id="rId10"/>
    <p:sldId id="272" r:id="rId11"/>
    <p:sldId id="260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08788" cy="10847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416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33CC"/>
    <a:srgbClr val="D60093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3632" autoAdjust="0"/>
  </p:normalViewPr>
  <p:slideViewPr>
    <p:cSldViewPr>
      <p:cViewPr varScale="1">
        <p:scale>
          <a:sx n="66" d="100"/>
          <a:sy n="66" d="100"/>
        </p:scale>
        <p:origin x="8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3416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16E482-F510-D24C-A286-22C236A50CA1}" type="doc">
      <dgm:prSet loTypeId="urn:microsoft.com/office/officeart/2005/8/layout/hProcess9" loCatId="hierarchy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s-ES_tradnl"/>
        </a:p>
      </dgm:t>
    </dgm:pt>
    <dgm:pt modelId="{1FB3C6E2-2BBA-3B47-BE0A-34D725F3C63C}">
      <dgm:prSet phldrT="[Texto]"/>
      <dgm:spPr/>
      <dgm:t>
        <a:bodyPr/>
        <a:lstStyle/>
        <a:p>
          <a:r>
            <a:rPr lang="es-ES_tradnl" dirty="0" smtClean="0"/>
            <a:t>100 ml de una solución </a:t>
          </a:r>
          <a:r>
            <a:rPr lang="es-ES_tradnl" dirty="0" smtClean="0"/>
            <a:t>0.1M </a:t>
          </a:r>
          <a:r>
            <a:rPr lang="es-ES_tradnl" dirty="0" err="1" smtClean="0"/>
            <a:t>HCl</a:t>
          </a:r>
          <a:endParaRPr lang="es-ES_tradnl" dirty="0"/>
        </a:p>
      </dgm:t>
    </dgm:pt>
    <dgm:pt modelId="{88F1AF28-9AC7-924D-B2FF-B850C7E74D08}" type="parTrans" cxnId="{A5DA71EB-D6D1-7E45-A00E-EEF855913BDE}">
      <dgm:prSet/>
      <dgm:spPr/>
      <dgm:t>
        <a:bodyPr/>
        <a:lstStyle/>
        <a:p>
          <a:endParaRPr lang="es-ES_tradnl"/>
        </a:p>
      </dgm:t>
    </dgm:pt>
    <dgm:pt modelId="{AB42ABFF-C790-3547-8DE4-0C61095C2532}" type="sibTrans" cxnId="{A5DA71EB-D6D1-7E45-A00E-EEF855913BDE}">
      <dgm:prSet/>
      <dgm:spPr/>
      <dgm:t>
        <a:bodyPr/>
        <a:lstStyle/>
        <a:p>
          <a:endParaRPr lang="es-ES_tradnl"/>
        </a:p>
      </dgm:t>
    </dgm:pt>
    <dgm:pt modelId="{15DF0324-83F5-8F44-B931-7AD49A027D9C}" type="asst">
      <dgm:prSet phldrT="[Texto]"/>
      <dgm:spPr/>
      <dgm:t>
        <a:bodyPr/>
        <a:lstStyle/>
        <a:p>
          <a:r>
            <a:rPr lang="es-ES_tradnl" dirty="0" smtClean="0"/>
            <a:t>Pureza = 36%</a:t>
          </a:r>
        </a:p>
        <a:p>
          <a:r>
            <a:rPr lang="es-ES_tradnl" dirty="0" smtClean="0"/>
            <a:t>PM = </a:t>
          </a:r>
          <a:r>
            <a:rPr lang="es-ES_tradnl" dirty="0" smtClean="0"/>
            <a:t>36.5 </a:t>
          </a:r>
          <a:r>
            <a:rPr lang="es-ES_tradnl" dirty="0" smtClean="0"/>
            <a:t>g/mol</a:t>
          </a:r>
        </a:p>
        <a:p>
          <a:r>
            <a:rPr lang="es-ES_tradnl" dirty="0" smtClean="0"/>
            <a:t>Densidad = 1.19 </a:t>
          </a:r>
          <a:r>
            <a:rPr lang="es-ES_tradnl" dirty="0" err="1" smtClean="0"/>
            <a:t>g</a:t>
          </a:r>
          <a:r>
            <a:rPr lang="es-ES_tradnl" dirty="0" smtClean="0"/>
            <a:t>/ml</a:t>
          </a:r>
        </a:p>
        <a:p>
          <a:r>
            <a:rPr lang="es-ES_tradnl" dirty="0" smtClean="0"/>
            <a:t>Volumen = ________</a:t>
          </a:r>
          <a:endParaRPr lang="es-ES_tradnl" dirty="0"/>
        </a:p>
      </dgm:t>
    </dgm:pt>
    <dgm:pt modelId="{1B025989-D8F9-CE4B-A06A-D5260797E765}" type="parTrans" cxnId="{CA7A36D1-E518-A54A-8E6B-720D9F559BB9}">
      <dgm:prSet/>
      <dgm:spPr/>
      <dgm:t>
        <a:bodyPr/>
        <a:lstStyle/>
        <a:p>
          <a:endParaRPr lang="es-ES_tradnl"/>
        </a:p>
      </dgm:t>
    </dgm:pt>
    <dgm:pt modelId="{69188FF7-0CAB-7A4E-84A0-58FFEAAB93F1}" type="sibTrans" cxnId="{CA7A36D1-E518-A54A-8E6B-720D9F559BB9}">
      <dgm:prSet/>
      <dgm:spPr/>
      <dgm:t>
        <a:bodyPr/>
        <a:lstStyle/>
        <a:p>
          <a:endParaRPr lang="es-ES_tradnl"/>
        </a:p>
      </dgm:t>
    </dgm:pt>
    <dgm:pt modelId="{27F1D1F7-431F-2447-AD83-6D24A768D424}">
      <dgm:prSet phldrT="[Texto]"/>
      <dgm:spPr/>
      <dgm:t>
        <a:bodyPr/>
        <a:lstStyle/>
        <a:p>
          <a:r>
            <a:rPr lang="es-ES_tradnl" dirty="0" smtClean="0"/>
            <a:t>Medir </a:t>
          </a:r>
          <a:r>
            <a:rPr lang="es-ES_tradnl" dirty="0" err="1" smtClean="0"/>
            <a:t>vol</a:t>
          </a:r>
          <a:r>
            <a:rPr lang="es-ES_tradnl" dirty="0" smtClean="0"/>
            <a:t> de </a:t>
          </a:r>
          <a:r>
            <a:rPr lang="es-ES_tradnl" dirty="0" err="1" smtClean="0"/>
            <a:t>HCl</a:t>
          </a:r>
          <a:endParaRPr lang="es-ES_tradnl" dirty="0" smtClean="0"/>
        </a:p>
        <a:p>
          <a:r>
            <a:rPr lang="es-ES_tradnl" dirty="0" smtClean="0"/>
            <a:t>Preparar solución</a:t>
          </a:r>
        </a:p>
        <a:p>
          <a:r>
            <a:rPr lang="es-ES_tradnl" dirty="0" smtClean="0"/>
            <a:t>Llevar al aforo</a:t>
          </a:r>
        </a:p>
        <a:p>
          <a:r>
            <a:rPr lang="es-ES_tradnl" dirty="0" smtClean="0"/>
            <a:t>Tomar 50ml y </a:t>
          </a:r>
          <a:r>
            <a:rPr lang="es-ES_tradnl" dirty="0" err="1" smtClean="0"/>
            <a:t>equiquetar</a:t>
          </a:r>
          <a:endParaRPr lang="es-ES_tradnl" dirty="0"/>
        </a:p>
      </dgm:t>
    </dgm:pt>
    <dgm:pt modelId="{5692A7A2-E4B6-B943-B8AF-4F9BB6282CBA}" type="parTrans" cxnId="{66B45482-38B3-654F-AA15-E098B1FB4E48}">
      <dgm:prSet/>
      <dgm:spPr/>
      <dgm:t>
        <a:bodyPr/>
        <a:lstStyle/>
        <a:p>
          <a:endParaRPr lang="es-ES_tradnl"/>
        </a:p>
      </dgm:t>
    </dgm:pt>
    <dgm:pt modelId="{65F849DF-20F3-0B42-B1E9-FAEFA520F454}" type="sibTrans" cxnId="{66B45482-38B3-654F-AA15-E098B1FB4E48}">
      <dgm:prSet/>
      <dgm:spPr/>
      <dgm:t>
        <a:bodyPr/>
        <a:lstStyle/>
        <a:p>
          <a:endParaRPr lang="es-ES_tradnl"/>
        </a:p>
      </dgm:t>
    </dgm:pt>
    <dgm:pt modelId="{C4C91244-0550-2C4E-B5C0-778079B1C325}">
      <dgm:prSet phldrT="[Texto]"/>
      <dgm:spPr/>
      <dgm:t>
        <a:bodyPr/>
        <a:lstStyle/>
        <a:p>
          <a:r>
            <a:rPr lang="es-ES_tradnl" smtClean="0"/>
            <a:t>10ml de la solución anterior diluir con 90ml H</a:t>
          </a:r>
          <a:r>
            <a:rPr lang="es-ES_tradnl" baseline="-25000" smtClean="0"/>
            <a:t>2</a:t>
          </a:r>
          <a:r>
            <a:rPr lang="es-ES_tradnl" baseline="0" smtClean="0"/>
            <a:t>O</a:t>
          </a:r>
        </a:p>
        <a:p>
          <a:r>
            <a:rPr lang="es-ES_tradnl" smtClean="0"/>
            <a:t>Etiquetar mezcla</a:t>
          </a:r>
          <a:endParaRPr lang="es-ES_tradnl" dirty="0"/>
        </a:p>
      </dgm:t>
    </dgm:pt>
    <dgm:pt modelId="{10DF3740-D468-484E-8A7A-0B33D798EFC1}" type="parTrans" cxnId="{AD8235E3-B352-014E-9280-1F624DF2D1DE}">
      <dgm:prSet/>
      <dgm:spPr/>
      <dgm:t>
        <a:bodyPr/>
        <a:lstStyle/>
        <a:p>
          <a:endParaRPr lang="es-ES_tradnl"/>
        </a:p>
      </dgm:t>
    </dgm:pt>
    <dgm:pt modelId="{99FA2690-8388-F945-8B2F-3B3715DDFBD4}" type="sibTrans" cxnId="{AD8235E3-B352-014E-9280-1F624DF2D1DE}">
      <dgm:prSet/>
      <dgm:spPr/>
      <dgm:t>
        <a:bodyPr/>
        <a:lstStyle/>
        <a:p>
          <a:endParaRPr lang="es-ES_tradnl"/>
        </a:p>
      </dgm:t>
    </dgm:pt>
    <dgm:pt modelId="{AFD02191-5914-D24E-A8D7-57563EF4537A}">
      <dgm:prSet phldrT="[Texto]"/>
      <dgm:spPr/>
      <dgm:t>
        <a:bodyPr/>
        <a:lstStyle/>
        <a:p>
          <a:r>
            <a:rPr lang="es-ES_tradnl" smtClean="0"/>
            <a:t>Medir pH</a:t>
          </a:r>
          <a:endParaRPr lang="es-ES_tradnl" dirty="0"/>
        </a:p>
      </dgm:t>
    </dgm:pt>
    <dgm:pt modelId="{F277C5CB-4E21-ED46-AD0F-27901A4FF42A}" type="parTrans" cxnId="{1D8811B3-0FD7-1545-B991-C7FC623363F1}">
      <dgm:prSet/>
      <dgm:spPr/>
      <dgm:t>
        <a:bodyPr/>
        <a:lstStyle/>
        <a:p>
          <a:endParaRPr lang="es-ES"/>
        </a:p>
      </dgm:t>
    </dgm:pt>
    <dgm:pt modelId="{8CA2C2AF-5487-C948-A65D-F664EE7A2433}" type="sibTrans" cxnId="{1D8811B3-0FD7-1545-B991-C7FC623363F1}">
      <dgm:prSet/>
      <dgm:spPr/>
      <dgm:t>
        <a:bodyPr/>
        <a:lstStyle/>
        <a:p>
          <a:endParaRPr lang="es-ES"/>
        </a:p>
      </dgm:t>
    </dgm:pt>
    <dgm:pt modelId="{67BADF9F-3269-B346-B308-3516380A488C}" type="pres">
      <dgm:prSet presAssocID="{C016E482-F510-D24C-A286-22C236A50CA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76B4E58-A0E3-6849-A751-465B2267EEE8}" type="pres">
      <dgm:prSet presAssocID="{C016E482-F510-D24C-A286-22C236A50CA1}" presName="arrow" presStyleLbl="bgShp" presStyleIdx="0" presStyleCnt="1"/>
      <dgm:spPr/>
      <dgm:t>
        <a:bodyPr/>
        <a:lstStyle/>
        <a:p>
          <a:endParaRPr lang="es-ES"/>
        </a:p>
      </dgm:t>
    </dgm:pt>
    <dgm:pt modelId="{37E50E90-0B41-6144-A102-6F153D5B062A}" type="pres">
      <dgm:prSet presAssocID="{C016E482-F510-D24C-A286-22C236A50CA1}" presName="linearProcess" presStyleCnt="0"/>
      <dgm:spPr/>
      <dgm:t>
        <a:bodyPr/>
        <a:lstStyle/>
        <a:p>
          <a:endParaRPr lang="es-ES"/>
        </a:p>
      </dgm:t>
    </dgm:pt>
    <dgm:pt modelId="{B9F82A74-9618-104E-8499-1C69E97E9522}" type="pres">
      <dgm:prSet presAssocID="{1FB3C6E2-2BBA-3B47-BE0A-34D725F3C63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997E36-95B2-F841-917D-3EBCB61133FA}" type="pres">
      <dgm:prSet presAssocID="{AB42ABFF-C790-3547-8DE4-0C61095C2532}" presName="sibTrans" presStyleCnt="0"/>
      <dgm:spPr/>
      <dgm:t>
        <a:bodyPr/>
        <a:lstStyle/>
        <a:p>
          <a:endParaRPr lang="es-ES"/>
        </a:p>
      </dgm:t>
    </dgm:pt>
    <dgm:pt modelId="{595CB29B-FEE2-2D4A-B0A7-2884DC6F6847}" type="pres">
      <dgm:prSet presAssocID="{27F1D1F7-431F-2447-AD83-6D24A768D42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C5EC83-2A99-0745-95B3-E3C757170A42}" type="pres">
      <dgm:prSet presAssocID="{65F849DF-20F3-0B42-B1E9-FAEFA520F454}" presName="sibTrans" presStyleCnt="0"/>
      <dgm:spPr/>
      <dgm:t>
        <a:bodyPr/>
        <a:lstStyle/>
        <a:p>
          <a:endParaRPr lang="es-ES"/>
        </a:p>
      </dgm:t>
    </dgm:pt>
    <dgm:pt modelId="{C16A3F4A-4FCF-9742-8E6C-59E04E0CEDE8}" type="pres">
      <dgm:prSet presAssocID="{C4C91244-0550-2C4E-B5C0-778079B1C32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374BF9C-6FC7-0A42-9572-72AEE023035E}" type="presOf" srcId="{C016E482-F510-D24C-A286-22C236A50CA1}" destId="{67BADF9F-3269-B346-B308-3516380A488C}" srcOrd="0" destOrd="0" presId="urn:microsoft.com/office/officeart/2005/8/layout/hProcess9"/>
    <dgm:cxn modelId="{CA7A36D1-E518-A54A-8E6B-720D9F559BB9}" srcId="{1FB3C6E2-2BBA-3B47-BE0A-34D725F3C63C}" destId="{15DF0324-83F5-8F44-B931-7AD49A027D9C}" srcOrd="0" destOrd="0" parTransId="{1B025989-D8F9-CE4B-A06A-D5260797E765}" sibTransId="{69188FF7-0CAB-7A4E-84A0-58FFEAAB93F1}"/>
    <dgm:cxn modelId="{7C53258A-F400-FF47-9BAB-F3A23F8F82B0}" type="presOf" srcId="{27F1D1F7-431F-2447-AD83-6D24A768D424}" destId="{595CB29B-FEE2-2D4A-B0A7-2884DC6F6847}" srcOrd="0" destOrd="0" presId="urn:microsoft.com/office/officeart/2005/8/layout/hProcess9"/>
    <dgm:cxn modelId="{8FD41B96-621C-624B-920E-8BC7961F5A46}" type="presOf" srcId="{15DF0324-83F5-8F44-B931-7AD49A027D9C}" destId="{B9F82A74-9618-104E-8499-1C69E97E9522}" srcOrd="0" destOrd="1" presId="urn:microsoft.com/office/officeart/2005/8/layout/hProcess9"/>
    <dgm:cxn modelId="{1D8811B3-0FD7-1545-B991-C7FC623363F1}" srcId="{C4C91244-0550-2C4E-B5C0-778079B1C325}" destId="{AFD02191-5914-D24E-A8D7-57563EF4537A}" srcOrd="0" destOrd="0" parTransId="{F277C5CB-4E21-ED46-AD0F-27901A4FF42A}" sibTransId="{8CA2C2AF-5487-C948-A65D-F664EE7A2433}"/>
    <dgm:cxn modelId="{AD8235E3-B352-014E-9280-1F624DF2D1DE}" srcId="{C016E482-F510-D24C-A286-22C236A50CA1}" destId="{C4C91244-0550-2C4E-B5C0-778079B1C325}" srcOrd="2" destOrd="0" parTransId="{10DF3740-D468-484E-8A7A-0B33D798EFC1}" sibTransId="{99FA2690-8388-F945-8B2F-3B3715DDFBD4}"/>
    <dgm:cxn modelId="{A5DA71EB-D6D1-7E45-A00E-EEF855913BDE}" srcId="{C016E482-F510-D24C-A286-22C236A50CA1}" destId="{1FB3C6E2-2BBA-3B47-BE0A-34D725F3C63C}" srcOrd="0" destOrd="0" parTransId="{88F1AF28-9AC7-924D-B2FF-B850C7E74D08}" sibTransId="{AB42ABFF-C790-3547-8DE4-0C61095C2532}"/>
    <dgm:cxn modelId="{48D09043-CCA0-D04D-9992-626F706BE4FB}" type="presOf" srcId="{C4C91244-0550-2C4E-B5C0-778079B1C325}" destId="{C16A3F4A-4FCF-9742-8E6C-59E04E0CEDE8}" srcOrd="0" destOrd="0" presId="urn:microsoft.com/office/officeart/2005/8/layout/hProcess9"/>
    <dgm:cxn modelId="{66B45482-38B3-654F-AA15-E098B1FB4E48}" srcId="{C016E482-F510-D24C-A286-22C236A50CA1}" destId="{27F1D1F7-431F-2447-AD83-6D24A768D424}" srcOrd="1" destOrd="0" parTransId="{5692A7A2-E4B6-B943-B8AF-4F9BB6282CBA}" sibTransId="{65F849DF-20F3-0B42-B1E9-FAEFA520F454}"/>
    <dgm:cxn modelId="{77486935-3E3D-4E4D-9278-6BAA8598D4E4}" type="presOf" srcId="{AFD02191-5914-D24E-A8D7-57563EF4537A}" destId="{C16A3F4A-4FCF-9742-8E6C-59E04E0CEDE8}" srcOrd="0" destOrd="1" presId="urn:microsoft.com/office/officeart/2005/8/layout/hProcess9"/>
    <dgm:cxn modelId="{73F86EBC-1B29-3542-B3F2-E5362291FF58}" type="presOf" srcId="{1FB3C6E2-2BBA-3B47-BE0A-34D725F3C63C}" destId="{B9F82A74-9618-104E-8499-1C69E97E9522}" srcOrd="0" destOrd="0" presId="urn:microsoft.com/office/officeart/2005/8/layout/hProcess9"/>
    <dgm:cxn modelId="{325415D7-50C6-A640-8D51-BCB20C93F363}" type="presParOf" srcId="{67BADF9F-3269-B346-B308-3516380A488C}" destId="{D76B4E58-A0E3-6849-A751-465B2267EEE8}" srcOrd="0" destOrd="0" presId="urn:microsoft.com/office/officeart/2005/8/layout/hProcess9"/>
    <dgm:cxn modelId="{AB1C2136-44EC-0B44-ABA4-BB02E2F5D31B}" type="presParOf" srcId="{67BADF9F-3269-B346-B308-3516380A488C}" destId="{37E50E90-0B41-6144-A102-6F153D5B062A}" srcOrd="1" destOrd="0" presId="urn:microsoft.com/office/officeart/2005/8/layout/hProcess9"/>
    <dgm:cxn modelId="{0977795D-6B1F-E94F-AB6F-069F19F005FC}" type="presParOf" srcId="{37E50E90-0B41-6144-A102-6F153D5B062A}" destId="{B9F82A74-9618-104E-8499-1C69E97E9522}" srcOrd="0" destOrd="0" presId="urn:microsoft.com/office/officeart/2005/8/layout/hProcess9"/>
    <dgm:cxn modelId="{76B12102-76E4-4D4A-A9E9-ADA0298E3943}" type="presParOf" srcId="{37E50E90-0B41-6144-A102-6F153D5B062A}" destId="{10997E36-95B2-F841-917D-3EBCB61133FA}" srcOrd="1" destOrd="0" presId="urn:microsoft.com/office/officeart/2005/8/layout/hProcess9"/>
    <dgm:cxn modelId="{E997E482-69F0-404D-BC60-433E132D865A}" type="presParOf" srcId="{37E50E90-0B41-6144-A102-6F153D5B062A}" destId="{595CB29B-FEE2-2D4A-B0A7-2884DC6F6847}" srcOrd="2" destOrd="0" presId="urn:microsoft.com/office/officeart/2005/8/layout/hProcess9"/>
    <dgm:cxn modelId="{0D5E05B0-0A71-2844-899C-CF0B6794ABEB}" type="presParOf" srcId="{37E50E90-0B41-6144-A102-6F153D5B062A}" destId="{54C5EC83-2A99-0745-95B3-E3C757170A42}" srcOrd="3" destOrd="0" presId="urn:microsoft.com/office/officeart/2005/8/layout/hProcess9"/>
    <dgm:cxn modelId="{539E2F27-2D38-6D48-BE67-9830D23A4F1C}" type="presParOf" srcId="{37E50E90-0B41-6144-A102-6F153D5B062A}" destId="{C16A3F4A-4FCF-9742-8E6C-59E04E0CEDE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16E482-F510-D24C-A286-22C236A50CA1}" type="doc">
      <dgm:prSet loTypeId="urn:microsoft.com/office/officeart/2005/8/layout/vProcess5" loCatId="hierarchy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es-ES_tradnl"/>
        </a:p>
      </dgm:t>
    </dgm:pt>
    <dgm:pt modelId="{1FB3C6E2-2BBA-3B47-BE0A-34D725F3C63C}">
      <dgm:prSet phldrT="[Texto]"/>
      <dgm:spPr/>
      <dgm:t>
        <a:bodyPr/>
        <a:lstStyle/>
        <a:p>
          <a:r>
            <a:rPr lang="es-ES_tradnl" dirty="0" smtClean="0"/>
            <a:t>100 ml de una solución </a:t>
          </a:r>
          <a:r>
            <a:rPr lang="es-ES_tradnl" dirty="0" smtClean="0"/>
            <a:t>0.1M </a:t>
          </a:r>
          <a:r>
            <a:rPr lang="es-ES_tradnl" dirty="0" err="1" smtClean="0"/>
            <a:t>NaOH</a:t>
          </a:r>
          <a:endParaRPr lang="es-ES_tradnl" dirty="0"/>
        </a:p>
      </dgm:t>
    </dgm:pt>
    <dgm:pt modelId="{88F1AF28-9AC7-924D-B2FF-B850C7E74D08}" type="parTrans" cxnId="{A5DA71EB-D6D1-7E45-A00E-EEF855913BDE}">
      <dgm:prSet/>
      <dgm:spPr/>
      <dgm:t>
        <a:bodyPr/>
        <a:lstStyle/>
        <a:p>
          <a:endParaRPr lang="es-ES_tradnl"/>
        </a:p>
      </dgm:t>
    </dgm:pt>
    <dgm:pt modelId="{AB42ABFF-C790-3547-8DE4-0C61095C2532}" type="sibTrans" cxnId="{A5DA71EB-D6D1-7E45-A00E-EEF855913BDE}">
      <dgm:prSet/>
      <dgm:spPr/>
      <dgm:t>
        <a:bodyPr/>
        <a:lstStyle/>
        <a:p>
          <a:endParaRPr lang="es-ES_tradnl"/>
        </a:p>
      </dgm:t>
    </dgm:pt>
    <dgm:pt modelId="{15DF0324-83F5-8F44-B931-7AD49A027D9C}" type="asst">
      <dgm:prSet phldrT="[Texto]"/>
      <dgm:spPr/>
      <dgm:t>
        <a:bodyPr/>
        <a:lstStyle/>
        <a:p>
          <a:r>
            <a:rPr lang="es-ES_tradnl" dirty="0" smtClean="0"/>
            <a:t>Pureza = 97%</a:t>
          </a:r>
        </a:p>
        <a:p>
          <a:r>
            <a:rPr lang="es-ES_tradnl" dirty="0" smtClean="0"/>
            <a:t>PM = 40 </a:t>
          </a:r>
          <a:r>
            <a:rPr lang="es-ES_tradnl" dirty="0" err="1" smtClean="0"/>
            <a:t>g</a:t>
          </a:r>
          <a:r>
            <a:rPr lang="es-ES_tradnl" dirty="0" smtClean="0"/>
            <a:t>/mol</a:t>
          </a:r>
        </a:p>
        <a:p>
          <a:r>
            <a:rPr lang="es-ES_tradnl" dirty="0" smtClean="0"/>
            <a:t>Masa </a:t>
          </a:r>
          <a:r>
            <a:rPr lang="es-ES_tradnl" dirty="0" err="1" smtClean="0"/>
            <a:t>NaOH</a:t>
          </a:r>
          <a:r>
            <a:rPr lang="es-ES_tradnl" dirty="0" smtClean="0"/>
            <a:t> = ________</a:t>
          </a:r>
          <a:endParaRPr lang="es-ES_tradnl" dirty="0"/>
        </a:p>
      </dgm:t>
    </dgm:pt>
    <dgm:pt modelId="{1B025989-D8F9-CE4B-A06A-D5260797E765}" type="parTrans" cxnId="{CA7A36D1-E518-A54A-8E6B-720D9F559BB9}">
      <dgm:prSet/>
      <dgm:spPr/>
      <dgm:t>
        <a:bodyPr/>
        <a:lstStyle/>
        <a:p>
          <a:endParaRPr lang="es-ES_tradnl"/>
        </a:p>
      </dgm:t>
    </dgm:pt>
    <dgm:pt modelId="{69188FF7-0CAB-7A4E-84A0-58FFEAAB93F1}" type="sibTrans" cxnId="{CA7A36D1-E518-A54A-8E6B-720D9F559BB9}">
      <dgm:prSet/>
      <dgm:spPr/>
      <dgm:t>
        <a:bodyPr/>
        <a:lstStyle/>
        <a:p>
          <a:endParaRPr lang="es-ES_tradnl"/>
        </a:p>
      </dgm:t>
    </dgm:pt>
    <dgm:pt modelId="{27F1D1F7-431F-2447-AD83-6D24A768D424}">
      <dgm:prSet phldrT="[Texto]"/>
      <dgm:spPr/>
      <dgm:t>
        <a:bodyPr/>
        <a:lstStyle/>
        <a:p>
          <a:r>
            <a:rPr lang="es-ES_tradnl" dirty="0" smtClean="0"/>
            <a:t>Pesar </a:t>
          </a:r>
          <a:r>
            <a:rPr lang="es-ES_tradnl" dirty="0" err="1" smtClean="0"/>
            <a:t>NaOH</a:t>
          </a:r>
          <a:endParaRPr lang="es-ES_tradnl" dirty="0" smtClean="0"/>
        </a:p>
        <a:p>
          <a:r>
            <a:rPr lang="es-ES_tradnl" dirty="0" smtClean="0"/>
            <a:t>Preparar solución</a:t>
          </a:r>
        </a:p>
        <a:p>
          <a:r>
            <a:rPr lang="es-ES_tradnl" dirty="0" smtClean="0"/>
            <a:t>Llevar al aforo</a:t>
          </a:r>
        </a:p>
        <a:p>
          <a:r>
            <a:rPr lang="es-ES_tradnl" dirty="0" smtClean="0"/>
            <a:t>Tomar 50ml y </a:t>
          </a:r>
          <a:r>
            <a:rPr lang="es-ES_tradnl" dirty="0" err="1" smtClean="0"/>
            <a:t>equiquetar</a:t>
          </a:r>
          <a:endParaRPr lang="es-ES_tradnl" dirty="0"/>
        </a:p>
      </dgm:t>
    </dgm:pt>
    <dgm:pt modelId="{5692A7A2-E4B6-B943-B8AF-4F9BB6282CBA}" type="parTrans" cxnId="{66B45482-38B3-654F-AA15-E098B1FB4E48}">
      <dgm:prSet/>
      <dgm:spPr/>
      <dgm:t>
        <a:bodyPr/>
        <a:lstStyle/>
        <a:p>
          <a:endParaRPr lang="es-ES_tradnl"/>
        </a:p>
      </dgm:t>
    </dgm:pt>
    <dgm:pt modelId="{65F849DF-20F3-0B42-B1E9-FAEFA520F454}" type="sibTrans" cxnId="{66B45482-38B3-654F-AA15-E098B1FB4E48}">
      <dgm:prSet/>
      <dgm:spPr/>
      <dgm:t>
        <a:bodyPr/>
        <a:lstStyle/>
        <a:p>
          <a:endParaRPr lang="es-ES_tradnl"/>
        </a:p>
      </dgm:t>
    </dgm:pt>
    <dgm:pt modelId="{C4C91244-0550-2C4E-B5C0-778079B1C325}">
      <dgm:prSet phldrT="[Texto]"/>
      <dgm:spPr/>
      <dgm:t>
        <a:bodyPr/>
        <a:lstStyle/>
        <a:p>
          <a:r>
            <a:rPr lang="es-ES_tradnl" smtClean="0"/>
            <a:t>10ml de la solución anterior diluir con 90ml H</a:t>
          </a:r>
          <a:r>
            <a:rPr lang="es-ES_tradnl" baseline="-25000" smtClean="0"/>
            <a:t>2</a:t>
          </a:r>
          <a:r>
            <a:rPr lang="es-ES_tradnl" baseline="0" smtClean="0"/>
            <a:t>O</a:t>
          </a:r>
        </a:p>
        <a:p>
          <a:r>
            <a:rPr lang="es-ES_tradnl" smtClean="0"/>
            <a:t>Etiquetar mezcla</a:t>
          </a:r>
        </a:p>
        <a:p>
          <a:r>
            <a:rPr lang="es-ES_tradnl" smtClean="0"/>
            <a:t>Medir pH</a:t>
          </a:r>
          <a:endParaRPr lang="es-ES_tradnl" dirty="0"/>
        </a:p>
      </dgm:t>
    </dgm:pt>
    <dgm:pt modelId="{10DF3740-D468-484E-8A7A-0B33D798EFC1}" type="parTrans" cxnId="{AD8235E3-B352-014E-9280-1F624DF2D1DE}">
      <dgm:prSet/>
      <dgm:spPr/>
      <dgm:t>
        <a:bodyPr/>
        <a:lstStyle/>
        <a:p>
          <a:endParaRPr lang="es-ES_tradnl"/>
        </a:p>
      </dgm:t>
    </dgm:pt>
    <dgm:pt modelId="{99FA2690-8388-F945-8B2F-3B3715DDFBD4}" type="sibTrans" cxnId="{AD8235E3-B352-014E-9280-1F624DF2D1DE}">
      <dgm:prSet/>
      <dgm:spPr/>
      <dgm:t>
        <a:bodyPr/>
        <a:lstStyle/>
        <a:p>
          <a:endParaRPr lang="es-ES_tradnl"/>
        </a:p>
      </dgm:t>
    </dgm:pt>
    <dgm:pt modelId="{0C402344-7093-1D41-8D0B-F72294B21C4A}" type="pres">
      <dgm:prSet presAssocID="{C016E482-F510-D24C-A286-22C236A50CA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85E925B-793C-884E-87E8-BF1F37D1624C}" type="pres">
      <dgm:prSet presAssocID="{C016E482-F510-D24C-A286-22C236A50CA1}" presName="dummyMaxCanvas" presStyleCnt="0">
        <dgm:presLayoutVars/>
      </dgm:prSet>
      <dgm:spPr/>
      <dgm:t>
        <a:bodyPr/>
        <a:lstStyle/>
        <a:p>
          <a:endParaRPr lang="es-ES"/>
        </a:p>
      </dgm:t>
    </dgm:pt>
    <dgm:pt modelId="{48A39F65-50D5-AC46-BE05-ADD8C91B2BF6}" type="pres">
      <dgm:prSet presAssocID="{C016E482-F510-D24C-A286-22C236A50CA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24C7C7-704A-7D44-B08B-709F0EF8EE59}" type="pres">
      <dgm:prSet presAssocID="{C016E482-F510-D24C-A286-22C236A50CA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AFDB73-288A-054D-9C40-A19D01081D5C}" type="pres">
      <dgm:prSet presAssocID="{C016E482-F510-D24C-A286-22C236A50CA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08E911-709F-D04C-891E-2085E2097A39}" type="pres">
      <dgm:prSet presAssocID="{C016E482-F510-D24C-A286-22C236A50CA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D1B8B1-478D-F44B-A0E3-89E125B0E193}" type="pres">
      <dgm:prSet presAssocID="{C016E482-F510-D24C-A286-22C236A50CA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010FC9-F14F-E34D-A0C2-35BAFD3DAA94}" type="pres">
      <dgm:prSet presAssocID="{C016E482-F510-D24C-A286-22C236A50CA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54A513-C60B-224A-BD20-DAB4FEB2C47C}" type="pres">
      <dgm:prSet presAssocID="{C016E482-F510-D24C-A286-22C236A50CA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A81D23-5241-FF4E-912E-650165BCD01B}" type="pres">
      <dgm:prSet presAssocID="{C016E482-F510-D24C-A286-22C236A50CA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FE730BB-1D67-9C4E-AC18-48032B3F40F5}" type="presOf" srcId="{15DF0324-83F5-8F44-B931-7AD49A027D9C}" destId="{48A39F65-50D5-AC46-BE05-ADD8C91B2BF6}" srcOrd="0" destOrd="1" presId="urn:microsoft.com/office/officeart/2005/8/layout/vProcess5"/>
    <dgm:cxn modelId="{CA7A36D1-E518-A54A-8E6B-720D9F559BB9}" srcId="{1FB3C6E2-2BBA-3B47-BE0A-34D725F3C63C}" destId="{15DF0324-83F5-8F44-B931-7AD49A027D9C}" srcOrd="0" destOrd="0" parTransId="{1B025989-D8F9-CE4B-A06A-D5260797E765}" sibTransId="{69188FF7-0CAB-7A4E-84A0-58FFEAAB93F1}"/>
    <dgm:cxn modelId="{137D058E-E40B-494C-9AED-41D0494AB442}" type="presOf" srcId="{C4C91244-0550-2C4E-B5C0-778079B1C325}" destId="{7FA81D23-5241-FF4E-912E-650165BCD01B}" srcOrd="1" destOrd="0" presId="urn:microsoft.com/office/officeart/2005/8/layout/vProcess5"/>
    <dgm:cxn modelId="{9CBF0AA9-E53D-DC43-A08D-F62172E080BB}" type="presOf" srcId="{C4C91244-0550-2C4E-B5C0-778079B1C325}" destId="{16AFDB73-288A-054D-9C40-A19D01081D5C}" srcOrd="0" destOrd="0" presId="urn:microsoft.com/office/officeart/2005/8/layout/vProcess5"/>
    <dgm:cxn modelId="{D18421E8-C999-7045-B85E-38383FBB1992}" type="presOf" srcId="{1FB3C6E2-2BBA-3B47-BE0A-34D725F3C63C}" destId="{48A39F65-50D5-AC46-BE05-ADD8C91B2BF6}" srcOrd="0" destOrd="0" presId="urn:microsoft.com/office/officeart/2005/8/layout/vProcess5"/>
    <dgm:cxn modelId="{93C30FB3-B709-2D4E-BCB1-0B35125C97F9}" type="presOf" srcId="{15DF0324-83F5-8F44-B931-7AD49A027D9C}" destId="{57010FC9-F14F-E34D-A0C2-35BAFD3DAA94}" srcOrd="1" destOrd="1" presId="urn:microsoft.com/office/officeart/2005/8/layout/vProcess5"/>
    <dgm:cxn modelId="{584D949B-9228-AC4C-A7A2-3F272E2A18C5}" type="presOf" srcId="{65F849DF-20F3-0B42-B1E9-FAEFA520F454}" destId="{F5D1B8B1-478D-F44B-A0E3-89E125B0E193}" srcOrd="0" destOrd="0" presId="urn:microsoft.com/office/officeart/2005/8/layout/vProcess5"/>
    <dgm:cxn modelId="{B6776E6B-3DD0-B440-BA74-E4776D81B857}" type="presOf" srcId="{27F1D1F7-431F-2447-AD83-6D24A768D424}" destId="{5224C7C7-704A-7D44-B08B-709F0EF8EE59}" srcOrd="0" destOrd="0" presId="urn:microsoft.com/office/officeart/2005/8/layout/vProcess5"/>
    <dgm:cxn modelId="{AD8235E3-B352-014E-9280-1F624DF2D1DE}" srcId="{C016E482-F510-D24C-A286-22C236A50CA1}" destId="{C4C91244-0550-2C4E-B5C0-778079B1C325}" srcOrd="2" destOrd="0" parTransId="{10DF3740-D468-484E-8A7A-0B33D798EFC1}" sibTransId="{99FA2690-8388-F945-8B2F-3B3715DDFBD4}"/>
    <dgm:cxn modelId="{B12EE2FF-2664-F348-BBC7-DD3D1F8555C1}" type="presOf" srcId="{AB42ABFF-C790-3547-8DE4-0C61095C2532}" destId="{9408E911-709F-D04C-891E-2085E2097A39}" srcOrd="0" destOrd="0" presId="urn:microsoft.com/office/officeart/2005/8/layout/vProcess5"/>
    <dgm:cxn modelId="{A5DA71EB-D6D1-7E45-A00E-EEF855913BDE}" srcId="{C016E482-F510-D24C-A286-22C236A50CA1}" destId="{1FB3C6E2-2BBA-3B47-BE0A-34D725F3C63C}" srcOrd="0" destOrd="0" parTransId="{88F1AF28-9AC7-924D-B2FF-B850C7E74D08}" sibTransId="{AB42ABFF-C790-3547-8DE4-0C61095C2532}"/>
    <dgm:cxn modelId="{C1BDE321-1765-1D41-B434-44ACF819CF12}" type="presOf" srcId="{27F1D1F7-431F-2447-AD83-6D24A768D424}" destId="{4454A513-C60B-224A-BD20-DAB4FEB2C47C}" srcOrd="1" destOrd="0" presId="urn:microsoft.com/office/officeart/2005/8/layout/vProcess5"/>
    <dgm:cxn modelId="{66B45482-38B3-654F-AA15-E098B1FB4E48}" srcId="{C016E482-F510-D24C-A286-22C236A50CA1}" destId="{27F1D1F7-431F-2447-AD83-6D24A768D424}" srcOrd="1" destOrd="0" parTransId="{5692A7A2-E4B6-B943-B8AF-4F9BB6282CBA}" sibTransId="{65F849DF-20F3-0B42-B1E9-FAEFA520F454}"/>
    <dgm:cxn modelId="{4EB228CC-72B2-FA40-8415-6177690385BD}" type="presOf" srcId="{1FB3C6E2-2BBA-3B47-BE0A-34D725F3C63C}" destId="{57010FC9-F14F-E34D-A0C2-35BAFD3DAA94}" srcOrd="1" destOrd="0" presId="urn:microsoft.com/office/officeart/2005/8/layout/vProcess5"/>
    <dgm:cxn modelId="{158176BB-4914-D348-A56F-25DDD8022E1F}" type="presOf" srcId="{C016E482-F510-D24C-A286-22C236A50CA1}" destId="{0C402344-7093-1D41-8D0B-F72294B21C4A}" srcOrd="0" destOrd="0" presId="urn:microsoft.com/office/officeart/2005/8/layout/vProcess5"/>
    <dgm:cxn modelId="{CA968B36-95AD-C448-B3AB-EA31246E5B56}" type="presParOf" srcId="{0C402344-7093-1D41-8D0B-F72294B21C4A}" destId="{D85E925B-793C-884E-87E8-BF1F37D1624C}" srcOrd="0" destOrd="0" presId="urn:microsoft.com/office/officeart/2005/8/layout/vProcess5"/>
    <dgm:cxn modelId="{302B0A4B-714D-5F4D-80C0-4CCA08E6E0C4}" type="presParOf" srcId="{0C402344-7093-1D41-8D0B-F72294B21C4A}" destId="{48A39F65-50D5-AC46-BE05-ADD8C91B2BF6}" srcOrd="1" destOrd="0" presId="urn:microsoft.com/office/officeart/2005/8/layout/vProcess5"/>
    <dgm:cxn modelId="{BD39EA4E-B9DC-DB4B-9716-8C693AE32495}" type="presParOf" srcId="{0C402344-7093-1D41-8D0B-F72294B21C4A}" destId="{5224C7C7-704A-7D44-B08B-709F0EF8EE59}" srcOrd="2" destOrd="0" presId="urn:microsoft.com/office/officeart/2005/8/layout/vProcess5"/>
    <dgm:cxn modelId="{BF50383F-6BBB-BA44-9C4A-B040C66D5D4C}" type="presParOf" srcId="{0C402344-7093-1D41-8D0B-F72294B21C4A}" destId="{16AFDB73-288A-054D-9C40-A19D01081D5C}" srcOrd="3" destOrd="0" presId="urn:microsoft.com/office/officeart/2005/8/layout/vProcess5"/>
    <dgm:cxn modelId="{DE9A4C68-F1E5-F448-88D9-AC154FD71C9F}" type="presParOf" srcId="{0C402344-7093-1D41-8D0B-F72294B21C4A}" destId="{9408E911-709F-D04C-891E-2085E2097A39}" srcOrd="4" destOrd="0" presId="urn:microsoft.com/office/officeart/2005/8/layout/vProcess5"/>
    <dgm:cxn modelId="{C23B3488-CD32-374E-BE8C-34944C31C368}" type="presParOf" srcId="{0C402344-7093-1D41-8D0B-F72294B21C4A}" destId="{F5D1B8B1-478D-F44B-A0E3-89E125B0E193}" srcOrd="5" destOrd="0" presId="urn:microsoft.com/office/officeart/2005/8/layout/vProcess5"/>
    <dgm:cxn modelId="{B59CE910-34BF-7341-970C-5C57C15BE863}" type="presParOf" srcId="{0C402344-7093-1D41-8D0B-F72294B21C4A}" destId="{57010FC9-F14F-E34D-A0C2-35BAFD3DAA94}" srcOrd="6" destOrd="0" presId="urn:microsoft.com/office/officeart/2005/8/layout/vProcess5"/>
    <dgm:cxn modelId="{DCDB839C-6698-9C40-87C2-49F11945624D}" type="presParOf" srcId="{0C402344-7093-1D41-8D0B-F72294B21C4A}" destId="{4454A513-C60B-224A-BD20-DAB4FEB2C47C}" srcOrd="7" destOrd="0" presId="urn:microsoft.com/office/officeart/2005/8/layout/vProcess5"/>
    <dgm:cxn modelId="{AE8A9232-3970-A64C-AE35-5E8A63004857}" type="presParOf" srcId="{0C402344-7093-1D41-8D0B-F72294B21C4A}" destId="{7FA81D23-5241-FF4E-912E-650165BCD01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16E482-F510-D24C-A286-22C236A50CA1}" type="doc">
      <dgm:prSet loTypeId="urn:microsoft.com/office/officeart/2005/8/layout/orgChart1" loCatId="hierarchy" qsTypeId="urn:microsoft.com/office/officeart/2005/8/quickstyle/3D3" qsCatId="3D" csTypeId="urn:microsoft.com/office/officeart/2005/8/colors/colorful1#3" csCatId="colorful" phldr="1"/>
      <dgm:spPr/>
      <dgm:t>
        <a:bodyPr/>
        <a:lstStyle/>
        <a:p>
          <a:endParaRPr lang="es-ES_tradnl"/>
        </a:p>
      </dgm:t>
    </dgm:pt>
    <dgm:pt modelId="{1FB3C6E2-2BBA-3B47-BE0A-34D725F3C63C}">
      <dgm:prSet phldrT="[Texto]"/>
      <dgm:spPr/>
      <dgm:t>
        <a:bodyPr/>
        <a:lstStyle/>
        <a:p>
          <a:r>
            <a:rPr lang="es-ES_tradnl" dirty="0" smtClean="0"/>
            <a:t>50ml de ácido</a:t>
          </a:r>
        </a:p>
        <a:p>
          <a:r>
            <a:rPr lang="es-ES_tradnl" dirty="0" smtClean="0"/>
            <a:t>Marcar solución 0.1M</a:t>
          </a:r>
          <a:endParaRPr lang="es-ES_tradnl" dirty="0"/>
        </a:p>
      </dgm:t>
    </dgm:pt>
    <dgm:pt modelId="{88F1AF28-9AC7-924D-B2FF-B850C7E74D08}" type="parTrans" cxnId="{A5DA71EB-D6D1-7E45-A00E-EEF855913BDE}">
      <dgm:prSet/>
      <dgm:spPr/>
      <dgm:t>
        <a:bodyPr/>
        <a:lstStyle/>
        <a:p>
          <a:endParaRPr lang="es-ES_tradnl"/>
        </a:p>
      </dgm:t>
    </dgm:pt>
    <dgm:pt modelId="{AB42ABFF-C790-3547-8DE4-0C61095C2532}" type="sibTrans" cxnId="{A5DA71EB-D6D1-7E45-A00E-EEF855913BDE}">
      <dgm:prSet/>
      <dgm:spPr/>
      <dgm:t>
        <a:bodyPr/>
        <a:lstStyle/>
        <a:p>
          <a:endParaRPr lang="es-ES_tradnl"/>
        </a:p>
      </dgm:t>
    </dgm:pt>
    <dgm:pt modelId="{27F1D1F7-431F-2447-AD83-6D24A768D424}">
      <dgm:prSet phldrT="[Texto]"/>
      <dgm:spPr/>
      <dgm:t>
        <a:bodyPr/>
        <a:lstStyle/>
        <a:p>
          <a:r>
            <a:rPr lang="es-ES_tradnl" dirty="0" smtClean="0"/>
            <a:t>Medir pH de solución.</a:t>
          </a:r>
        </a:p>
      </dgm:t>
    </dgm:pt>
    <dgm:pt modelId="{5692A7A2-E4B6-B943-B8AF-4F9BB6282CBA}" type="parTrans" cxnId="{66B45482-38B3-654F-AA15-E098B1FB4E48}">
      <dgm:prSet/>
      <dgm:spPr/>
      <dgm:t>
        <a:bodyPr/>
        <a:lstStyle/>
        <a:p>
          <a:endParaRPr lang="es-ES_tradnl"/>
        </a:p>
      </dgm:t>
    </dgm:pt>
    <dgm:pt modelId="{65F849DF-20F3-0B42-B1E9-FAEFA520F454}" type="sibTrans" cxnId="{66B45482-38B3-654F-AA15-E098B1FB4E48}">
      <dgm:prSet/>
      <dgm:spPr/>
      <dgm:t>
        <a:bodyPr/>
        <a:lstStyle/>
        <a:p>
          <a:endParaRPr lang="es-ES_tradnl"/>
        </a:p>
      </dgm:t>
    </dgm:pt>
    <dgm:pt modelId="{68D86069-6514-5041-9F95-CF44A4A9EC91}">
      <dgm:prSet phldrT="[Texto]"/>
      <dgm:spPr/>
      <dgm:t>
        <a:bodyPr/>
        <a:lstStyle/>
        <a:p>
          <a:r>
            <a:rPr lang="es-ES_tradnl" dirty="0" smtClean="0"/>
            <a:t>Anotar resultados</a:t>
          </a:r>
        </a:p>
      </dgm:t>
    </dgm:pt>
    <dgm:pt modelId="{C1221907-9546-784C-8A1A-D17C5B75BD6D}" type="parTrans" cxnId="{A88D08A4-CF04-F44A-80A9-E03FF0108B5F}">
      <dgm:prSet/>
      <dgm:spPr/>
      <dgm:t>
        <a:bodyPr/>
        <a:lstStyle/>
        <a:p>
          <a:endParaRPr lang="es-ES"/>
        </a:p>
      </dgm:t>
    </dgm:pt>
    <dgm:pt modelId="{E832FAAB-7A4F-5243-AF88-950B6F821FDD}" type="sibTrans" cxnId="{A88D08A4-CF04-F44A-80A9-E03FF0108B5F}">
      <dgm:prSet/>
      <dgm:spPr/>
      <dgm:t>
        <a:bodyPr/>
        <a:lstStyle/>
        <a:p>
          <a:endParaRPr lang="es-ES"/>
        </a:p>
      </dgm:t>
    </dgm:pt>
    <dgm:pt modelId="{F28E499C-C928-B14D-A4C3-1A93D52B9973}" type="pres">
      <dgm:prSet presAssocID="{C016E482-F510-D24C-A286-22C236A50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DCA450A-E42C-8946-8638-C6F77ABA4C94}" type="pres">
      <dgm:prSet presAssocID="{1FB3C6E2-2BBA-3B47-BE0A-34D725F3C63C}" presName="hierRoot1" presStyleCnt="0">
        <dgm:presLayoutVars>
          <dgm:hierBranch val="init"/>
        </dgm:presLayoutVars>
      </dgm:prSet>
      <dgm:spPr/>
    </dgm:pt>
    <dgm:pt modelId="{AA7E60C3-7075-8845-A391-498A5E5040C0}" type="pres">
      <dgm:prSet presAssocID="{1FB3C6E2-2BBA-3B47-BE0A-34D725F3C63C}" presName="rootComposite1" presStyleCnt="0"/>
      <dgm:spPr/>
    </dgm:pt>
    <dgm:pt modelId="{82EC958E-6E9C-1F46-8D41-CB7FB6E62FA8}" type="pres">
      <dgm:prSet presAssocID="{1FB3C6E2-2BBA-3B47-BE0A-34D725F3C63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CF555BF7-32FF-2649-8A18-90CF634D08DE}" type="pres">
      <dgm:prSet presAssocID="{1FB3C6E2-2BBA-3B47-BE0A-34D725F3C63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75085500-93CD-BB49-BF96-98DBEFCA5AC7}" type="pres">
      <dgm:prSet presAssocID="{1FB3C6E2-2BBA-3B47-BE0A-34D725F3C63C}" presName="hierChild2" presStyleCnt="0"/>
      <dgm:spPr/>
    </dgm:pt>
    <dgm:pt modelId="{BF6ADD51-2B10-364A-BE48-14BCACE369BB}" type="pres">
      <dgm:prSet presAssocID="{5692A7A2-E4B6-B943-B8AF-4F9BB6282CBA}" presName="Name37" presStyleLbl="parChTrans1D2" presStyleIdx="0" presStyleCnt="1"/>
      <dgm:spPr/>
      <dgm:t>
        <a:bodyPr/>
        <a:lstStyle/>
        <a:p>
          <a:endParaRPr lang="es-ES"/>
        </a:p>
      </dgm:t>
    </dgm:pt>
    <dgm:pt modelId="{306D57FC-0AEE-0D44-A88C-D702031F4BAA}" type="pres">
      <dgm:prSet presAssocID="{27F1D1F7-431F-2447-AD83-6D24A768D424}" presName="hierRoot2" presStyleCnt="0">
        <dgm:presLayoutVars>
          <dgm:hierBranch val="init"/>
        </dgm:presLayoutVars>
      </dgm:prSet>
      <dgm:spPr/>
    </dgm:pt>
    <dgm:pt modelId="{A0A337CB-F76C-204C-A8E6-D85F251BFB0A}" type="pres">
      <dgm:prSet presAssocID="{27F1D1F7-431F-2447-AD83-6D24A768D424}" presName="rootComposite" presStyleCnt="0"/>
      <dgm:spPr/>
    </dgm:pt>
    <dgm:pt modelId="{1A6C43CC-2EDE-7848-ADA6-54A4D69C6901}" type="pres">
      <dgm:prSet presAssocID="{27F1D1F7-431F-2447-AD83-6D24A768D424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90BFDEEE-6EC5-E24E-A182-C9A11C442E63}" type="pres">
      <dgm:prSet presAssocID="{27F1D1F7-431F-2447-AD83-6D24A768D424}" presName="rootConnector" presStyleLbl="node2" presStyleIdx="0" presStyleCnt="1"/>
      <dgm:spPr/>
      <dgm:t>
        <a:bodyPr/>
        <a:lstStyle/>
        <a:p>
          <a:endParaRPr lang="es-ES"/>
        </a:p>
      </dgm:t>
    </dgm:pt>
    <dgm:pt modelId="{8FD6790C-566A-6147-9430-A44A7549B2F8}" type="pres">
      <dgm:prSet presAssocID="{27F1D1F7-431F-2447-AD83-6D24A768D424}" presName="hierChild4" presStyleCnt="0"/>
      <dgm:spPr/>
    </dgm:pt>
    <dgm:pt modelId="{77423359-EE0C-5049-AB0D-B741938FA073}" type="pres">
      <dgm:prSet presAssocID="{C1221907-9546-784C-8A1A-D17C5B75BD6D}" presName="Name37" presStyleLbl="parChTrans1D3" presStyleIdx="0" presStyleCnt="1"/>
      <dgm:spPr/>
      <dgm:t>
        <a:bodyPr/>
        <a:lstStyle/>
        <a:p>
          <a:endParaRPr lang="es-ES"/>
        </a:p>
      </dgm:t>
    </dgm:pt>
    <dgm:pt modelId="{A9970D35-D53E-074B-A4D2-A9988FCC527E}" type="pres">
      <dgm:prSet presAssocID="{68D86069-6514-5041-9F95-CF44A4A9EC91}" presName="hierRoot2" presStyleCnt="0">
        <dgm:presLayoutVars>
          <dgm:hierBranch val="init"/>
        </dgm:presLayoutVars>
      </dgm:prSet>
      <dgm:spPr/>
    </dgm:pt>
    <dgm:pt modelId="{C6D5A2DE-268E-EF4C-A3BC-81E2CA423B9F}" type="pres">
      <dgm:prSet presAssocID="{68D86069-6514-5041-9F95-CF44A4A9EC91}" presName="rootComposite" presStyleCnt="0"/>
      <dgm:spPr/>
    </dgm:pt>
    <dgm:pt modelId="{0F1B8BAA-9F26-7348-9308-EF57DEAD85C2}" type="pres">
      <dgm:prSet presAssocID="{68D86069-6514-5041-9F95-CF44A4A9EC91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111F8094-597D-5B48-946C-1DCAA7D3A7A2}" type="pres">
      <dgm:prSet presAssocID="{68D86069-6514-5041-9F95-CF44A4A9EC91}" presName="rootConnector" presStyleLbl="node3" presStyleIdx="0" presStyleCnt="1"/>
      <dgm:spPr/>
      <dgm:t>
        <a:bodyPr/>
        <a:lstStyle/>
        <a:p>
          <a:endParaRPr lang="es-ES"/>
        </a:p>
      </dgm:t>
    </dgm:pt>
    <dgm:pt modelId="{A2C3395D-3DE7-4D49-B471-427E515908DD}" type="pres">
      <dgm:prSet presAssocID="{68D86069-6514-5041-9F95-CF44A4A9EC91}" presName="hierChild4" presStyleCnt="0"/>
      <dgm:spPr/>
    </dgm:pt>
    <dgm:pt modelId="{BCE0C518-6CCF-8844-B2B5-B2AFF4B78DD6}" type="pres">
      <dgm:prSet presAssocID="{68D86069-6514-5041-9F95-CF44A4A9EC91}" presName="hierChild5" presStyleCnt="0"/>
      <dgm:spPr/>
    </dgm:pt>
    <dgm:pt modelId="{1263F6DC-804D-7E4E-9965-52EAEB40F0A4}" type="pres">
      <dgm:prSet presAssocID="{27F1D1F7-431F-2447-AD83-6D24A768D424}" presName="hierChild5" presStyleCnt="0"/>
      <dgm:spPr/>
    </dgm:pt>
    <dgm:pt modelId="{71EDF305-2EB9-9B42-8166-E031F3C8F04C}" type="pres">
      <dgm:prSet presAssocID="{1FB3C6E2-2BBA-3B47-BE0A-34D725F3C63C}" presName="hierChild3" presStyleCnt="0"/>
      <dgm:spPr/>
    </dgm:pt>
  </dgm:ptLst>
  <dgm:cxnLst>
    <dgm:cxn modelId="{A7A02128-8775-E841-8F46-7D7A30E58577}" type="presOf" srcId="{27F1D1F7-431F-2447-AD83-6D24A768D424}" destId="{90BFDEEE-6EC5-E24E-A182-C9A11C442E63}" srcOrd="1" destOrd="0" presId="urn:microsoft.com/office/officeart/2005/8/layout/orgChart1"/>
    <dgm:cxn modelId="{E86BA506-7A97-2541-81E0-725F05DE4A1E}" type="presOf" srcId="{68D86069-6514-5041-9F95-CF44A4A9EC91}" destId="{111F8094-597D-5B48-946C-1DCAA7D3A7A2}" srcOrd="1" destOrd="0" presId="urn:microsoft.com/office/officeart/2005/8/layout/orgChart1"/>
    <dgm:cxn modelId="{82C6DA5D-BEB2-0B43-B3BA-1AF3B60A3F2B}" type="presOf" srcId="{68D86069-6514-5041-9F95-CF44A4A9EC91}" destId="{0F1B8BAA-9F26-7348-9308-EF57DEAD85C2}" srcOrd="0" destOrd="0" presId="urn:microsoft.com/office/officeart/2005/8/layout/orgChart1"/>
    <dgm:cxn modelId="{AB75588D-47C2-9940-8FC9-72896070D114}" type="presOf" srcId="{1FB3C6E2-2BBA-3B47-BE0A-34D725F3C63C}" destId="{82EC958E-6E9C-1F46-8D41-CB7FB6E62FA8}" srcOrd="0" destOrd="0" presId="urn:microsoft.com/office/officeart/2005/8/layout/orgChart1"/>
    <dgm:cxn modelId="{4F738514-4F81-6347-95AC-7C9806648116}" type="presOf" srcId="{27F1D1F7-431F-2447-AD83-6D24A768D424}" destId="{1A6C43CC-2EDE-7848-ADA6-54A4D69C6901}" srcOrd="0" destOrd="0" presId="urn:microsoft.com/office/officeart/2005/8/layout/orgChart1"/>
    <dgm:cxn modelId="{A88D08A4-CF04-F44A-80A9-E03FF0108B5F}" srcId="{27F1D1F7-431F-2447-AD83-6D24A768D424}" destId="{68D86069-6514-5041-9F95-CF44A4A9EC91}" srcOrd="0" destOrd="0" parTransId="{C1221907-9546-784C-8A1A-D17C5B75BD6D}" sibTransId="{E832FAAB-7A4F-5243-AF88-950B6F821FDD}"/>
    <dgm:cxn modelId="{DF765986-507D-1C4A-B558-DA8C02B6F360}" type="presOf" srcId="{5692A7A2-E4B6-B943-B8AF-4F9BB6282CBA}" destId="{BF6ADD51-2B10-364A-BE48-14BCACE369BB}" srcOrd="0" destOrd="0" presId="urn:microsoft.com/office/officeart/2005/8/layout/orgChart1"/>
    <dgm:cxn modelId="{160520F1-26E4-5B48-8336-3CD31C018428}" type="presOf" srcId="{C016E482-F510-D24C-A286-22C236A50CA1}" destId="{F28E499C-C928-B14D-A4C3-1A93D52B9973}" srcOrd="0" destOrd="0" presId="urn:microsoft.com/office/officeart/2005/8/layout/orgChart1"/>
    <dgm:cxn modelId="{89DBC3CD-95A0-D846-B416-55537A4362CE}" type="presOf" srcId="{1FB3C6E2-2BBA-3B47-BE0A-34D725F3C63C}" destId="{CF555BF7-32FF-2649-8A18-90CF634D08DE}" srcOrd="1" destOrd="0" presId="urn:microsoft.com/office/officeart/2005/8/layout/orgChart1"/>
    <dgm:cxn modelId="{A5DA71EB-D6D1-7E45-A00E-EEF855913BDE}" srcId="{C016E482-F510-D24C-A286-22C236A50CA1}" destId="{1FB3C6E2-2BBA-3B47-BE0A-34D725F3C63C}" srcOrd="0" destOrd="0" parTransId="{88F1AF28-9AC7-924D-B2FF-B850C7E74D08}" sibTransId="{AB42ABFF-C790-3547-8DE4-0C61095C2532}"/>
    <dgm:cxn modelId="{66B45482-38B3-654F-AA15-E098B1FB4E48}" srcId="{1FB3C6E2-2BBA-3B47-BE0A-34D725F3C63C}" destId="{27F1D1F7-431F-2447-AD83-6D24A768D424}" srcOrd="0" destOrd="0" parTransId="{5692A7A2-E4B6-B943-B8AF-4F9BB6282CBA}" sibTransId="{65F849DF-20F3-0B42-B1E9-FAEFA520F454}"/>
    <dgm:cxn modelId="{884CBD81-DF61-424D-BE99-8D5FBDD53CF5}" type="presOf" srcId="{C1221907-9546-784C-8A1A-D17C5B75BD6D}" destId="{77423359-EE0C-5049-AB0D-B741938FA073}" srcOrd="0" destOrd="0" presId="urn:microsoft.com/office/officeart/2005/8/layout/orgChart1"/>
    <dgm:cxn modelId="{C5B8439E-7527-004F-BAB1-0C0BB2E4F2F4}" type="presParOf" srcId="{F28E499C-C928-B14D-A4C3-1A93D52B9973}" destId="{BDCA450A-E42C-8946-8638-C6F77ABA4C94}" srcOrd="0" destOrd="0" presId="urn:microsoft.com/office/officeart/2005/8/layout/orgChart1"/>
    <dgm:cxn modelId="{F81E1F79-D841-7745-9280-035BA3C7B8F5}" type="presParOf" srcId="{BDCA450A-E42C-8946-8638-C6F77ABA4C94}" destId="{AA7E60C3-7075-8845-A391-498A5E5040C0}" srcOrd="0" destOrd="0" presId="urn:microsoft.com/office/officeart/2005/8/layout/orgChart1"/>
    <dgm:cxn modelId="{E1915A12-88C4-0A4D-B0F7-0EE93CFDF672}" type="presParOf" srcId="{AA7E60C3-7075-8845-A391-498A5E5040C0}" destId="{82EC958E-6E9C-1F46-8D41-CB7FB6E62FA8}" srcOrd="0" destOrd="0" presId="urn:microsoft.com/office/officeart/2005/8/layout/orgChart1"/>
    <dgm:cxn modelId="{73141669-87C1-D14A-B8E2-1CF341CB8767}" type="presParOf" srcId="{AA7E60C3-7075-8845-A391-498A5E5040C0}" destId="{CF555BF7-32FF-2649-8A18-90CF634D08DE}" srcOrd="1" destOrd="0" presId="urn:microsoft.com/office/officeart/2005/8/layout/orgChart1"/>
    <dgm:cxn modelId="{401D5692-EB80-9540-9440-B7FBC132395B}" type="presParOf" srcId="{BDCA450A-E42C-8946-8638-C6F77ABA4C94}" destId="{75085500-93CD-BB49-BF96-98DBEFCA5AC7}" srcOrd="1" destOrd="0" presId="urn:microsoft.com/office/officeart/2005/8/layout/orgChart1"/>
    <dgm:cxn modelId="{9B267C97-55A3-F843-B53B-2BFAD1BA168B}" type="presParOf" srcId="{75085500-93CD-BB49-BF96-98DBEFCA5AC7}" destId="{BF6ADD51-2B10-364A-BE48-14BCACE369BB}" srcOrd="0" destOrd="0" presId="urn:microsoft.com/office/officeart/2005/8/layout/orgChart1"/>
    <dgm:cxn modelId="{16C3D0E2-515E-704F-A159-97B0CA711EE7}" type="presParOf" srcId="{75085500-93CD-BB49-BF96-98DBEFCA5AC7}" destId="{306D57FC-0AEE-0D44-A88C-D702031F4BAA}" srcOrd="1" destOrd="0" presId="urn:microsoft.com/office/officeart/2005/8/layout/orgChart1"/>
    <dgm:cxn modelId="{22DBCD62-1954-B441-B831-152B3DAD86A6}" type="presParOf" srcId="{306D57FC-0AEE-0D44-A88C-D702031F4BAA}" destId="{A0A337CB-F76C-204C-A8E6-D85F251BFB0A}" srcOrd="0" destOrd="0" presId="urn:microsoft.com/office/officeart/2005/8/layout/orgChart1"/>
    <dgm:cxn modelId="{973AA82E-76CA-114D-A06D-E1CD9477738B}" type="presParOf" srcId="{A0A337CB-F76C-204C-A8E6-D85F251BFB0A}" destId="{1A6C43CC-2EDE-7848-ADA6-54A4D69C6901}" srcOrd="0" destOrd="0" presId="urn:microsoft.com/office/officeart/2005/8/layout/orgChart1"/>
    <dgm:cxn modelId="{F00E1954-35EA-9E4C-8278-197502DE62BF}" type="presParOf" srcId="{A0A337CB-F76C-204C-A8E6-D85F251BFB0A}" destId="{90BFDEEE-6EC5-E24E-A182-C9A11C442E63}" srcOrd="1" destOrd="0" presId="urn:microsoft.com/office/officeart/2005/8/layout/orgChart1"/>
    <dgm:cxn modelId="{CB887B55-360C-AA49-823D-E327E2878E28}" type="presParOf" srcId="{306D57FC-0AEE-0D44-A88C-D702031F4BAA}" destId="{8FD6790C-566A-6147-9430-A44A7549B2F8}" srcOrd="1" destOrd="0" presId="urn:microsoft.com/office/officeart/2005/8/layout/orgChart1"/>
    <dgm:cxn modelId="{0E6E85F7-4A58-1B48-9882-9A89CB1AB917}" type="presParOf" srcId="{8FD6790C-566A-6147-9430-A44A7549B2F8}" destId="{77423359-EE0C-5049-AB0D-B741938FA073}" srcOrd="0" destOrd="0" presId="urn:microsoft.com/office/officeart/2005/8/layout/orgChart1"/>
    <dgm:cxn modelId="{42CCAE23-4522-464C-963D-866DA1A21579}" type="presParOf" srcId="{8FD6790C-566A-6147-9430-A44A7549B2F8}" destId="{A9970D35-D53E-074B-A4D2-A9988FCC527E}" srcOrd="1" destOrd="0" presId="urn:microsoft.com/office/officeart/2005/8/layout/orgChart1"/>
    <dgm:cxn modelId="{1CA605F6-6E79-AE4E-BF03-FA9E80ECBB9E}" type="presParOf" srcId="{A9970D35-D53E-074B-A4D2-A9988FCC527E}" destId="{C6D5A2DE-268E-EF4C-A3BC-81E2CA423B9F}" srcOrd="0" destOrd="0" presId="urn:microsoft.com/office/officeart/2005/8/layout/orgChart1"/>
    <dgm:cxn modelId="{8093394F-8400-6C46-B53E-7DEEABA5AE6D}" type="presParOf" srcId="{C6D5A2DE-268E-EF4C-A3BC-81E2CA423B9F}" destId="{0F1B8BAA-9F26-7348-9308-EF57DEAD85C2}" srcOrd="0" destOrd="0" presId="urn:microsoft.com/office/officeart/2005/8/layout/orgChart1"/>
    <dgm:cxn modelId="{348D8068-9511-D247-B4A0-AD000F67BA79}" type="presParOf" srcId="{C6D5A2DE-268E-EF4C-A3BC-81E2CA423B9F}" destId="{111F8094-597D-5B48-946C-1DCAA7D3A7A2}" srcOrd="1" destOrd="0" presId="urn:microsoft.com/office/officeart/2005/8/layout/orgChart1"/>
    <dgm:cxn modelId="{F7BF9802-9613-8A46-9D01-C803EE94EE24}" type="presParOf" srcId="{A9970D35-D53E-074B-A4D2-A9988FCC527E}" destId="{A2C3395D-3DE7-4D49-B471-427E515908DD}" srcOrd="1" destOrd="0" presId="urn:microsoft.com/office/officeart/2005/8/layout/orgChart1"/>
    <dgm:cxn modelId="{5846D19F-DC1D-D94A-95A5-DE3E65638352}" type="presParOf" srcId="{A9970D35-D53E-074B-A4D2-A9988FCC527E}" destId="{BCE0C518-6CCF-8844-B2B5-B2AFF4B78DD6}" srcOrd="2" destOrd="0" presId="urn:microsoft.com/office/officeart/2005/8/layout/orgChart1"/>
    <dgm:cxn modelId="{3151F5FA-21A6-044F-93EB-267FDBF02CE0}" type="presParOf" srcId="{306D57FC-0AEE-0D44-A88C-D702031F4BAA}" destId="{1263F6DC-804D-7E4E-9965-52EAEB40F0A4}" srcOrd="2" destOrd="0" presId="urn:microsoft.com/office/officeart/2005/8/layout/orgChart1"/>
    <dgm:cxn modelId="{E1EF9B52-20D2-824A-A005-845FC8CD33DF}" type="presParOf" srcId="{BDCA450A-E42C-8946-8638-C6F77ABA4C94}" destId="{71EDF305-2EB9-9B42-8166-E031F3C8F04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B4E58-A0E3-6849-A751-465B2267EEE8}">
      <dsp:nvSpPr>
        <dsp:cNvPr id="0" name=""/>
        <dsp:cNvSpPr/>
      </dsp:nvSpPr>
      <dsp:spPr>
        <a:xfrm>
          <a:off x="542777" y="0"/>
          <a:ext cx="6151484" cy="4797151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tint val="4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tint val="4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9F82A74-9618-104E-8499-1C69E97E9522}">
      <dsp:nvSpPr>
        <dsp:cNvPr id="0" name=""/>
        <dsp:cNvSpPr/>
      </dsp:nvSpPr>
      <dsp:spPr>
        <a:xfrm>
          <a:off x="245239" y="1439145"/>
          <a:ext cx="2171112" cy="19188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100 ml de una solución </a:t>
          </a:r>
          <a:r>
            <a:rPr lang="es-ES_tradnl" sz="1700" kern="1200" dirty="0" smtClean="0"/>
            <a:t>0.1M </a:t>
          </a:r>
          <a:r>
            <a:rPr lang="es-ES_tradnl" sz="1700" kern="1200" dirty="0" err="1" smtClean="0"/>
            <a:t>HCl</a:t>
          </a:r>
          <a:endParaRPr lang="es-ES_tradnl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300" kern="1200" dirty="0" smtClean="0"/>
            <a:t>Pureza = 36%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300" kern="1200" dirty="0" smtClean="0"/>
            <a:t>PM = </a:t>
          </a:r>
          <a:r>
            <a:rPr lang="es-ES_tradnl" sz="1300" kern="1200" dirty="0" smtClean="0"/>
            <a:t>36.5 </a:t>
          </a:r>
          <a:r>
            <a:rPr lang="es-ES_tradnl" sz="1300" kern="1200" dirty="0" smtClean="0"/>
            <a:t>g/mol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300" kern="1200" dirty="0" smtClean="0"/>
            <a:t>Densidad = 1.19 </a:t>
          </a:r>
          <a:r>
            <a:rPr lang="es-ES_tradnl" sz="1300" kern="1200" dirty="0" err="1" smtClean="0"/>
            <a:t>g</a:t>
          </a:r>
          <a:r>
            <a:rPr lang="es-ES_tradnl" sz="1300" kern="1200" dirty="0" smtClean="0"/>
            <a:t>/ml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300" kern="1200" dirty="0" smtClean="0"/>
            <a:t>Volumen = ________</a:t>
          </a:r>
          <a:endParaRPr lang="es-ES_tradnl" sz="1300" kern="1200" dirty="0"/>
        </a:p>
      </dsp:txBody>
      <dsp:txXfrm>
        <a:off x="338910" y="1532816"/>
        <a:ext cx="1983770" cy="1731518"/>
      </dsp:txXfrm>
    </dsp:sp>
    <dsp:sp modelId="{595CB29B-FEE2-2D4A-B0A7-2884DC6F6847}">
      <dsp:nvSpPr>
        <dsp:cNvPr id="0" name=""/>
        <dsp:cNvSpPr/>
      </dsp:nvSpPr>
      <dsp:spPr>
        <a:xfrm>
          <a:off x="2532964" y="1439145"/>
          <a:ext cx="2171112" cy="19188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Medir </a:t>
          </a:r>
          <a:r>
            <a:rPr lang="es-ES_tradnl" sz="1700" kern="1200" dirty="0" err="1" smtClean="0"/>
            <a:t>vol</a:t>
          </a:r>
          <a:r>
            <a:rPr lang="es-ES_tradnl" sz="1700" kern="1200" dirty="0" smtClean="0"/>
            <a:t> de </a:t>
          </a:r>
          <a:r>
            <a:rPr lang="es-ES_tradnl" sz="1700" kern="1200" dirty="0" err="1" smtClean="0"/>
            <a:t>HCl</a:t>
          </a:r>
          <a:endParaRPr lang="es-ES_tradnl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Preparar solución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Llevar al aforo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Tomar 50ml y </a:t>
          </a:r>
          <a:r>
            <a:rPr lang="es-ES_tradnl" sz="1700" kern="1200" dirty="0" err="1" smtClean="0"/>
            <a:t>equiquetar</a:t>
          </a:r>
          <a:endParaRPr lang="es-ES_tradnl" sz="1700" kern="1200" dirty="0"/>
        </a:p>
      </dsp:txBody>
      <dsp:txXfrm>
        <a:off x="2626635" y="1532816"/>
        <a:ext cx="1983770" cy="1731518"/>
      </dsp:txXfrm>
    </dsp:sp>
    <dsp:sp modelId="{C16A3F4A-4FCF-9742-8E6C-59E04E0CEDE8}">
      <dsp:nvSpPr>
        <dsp:cNvPr id="0" name=""/>
        <dsp:cNvSpPr/>
      </dsp:nvSpPr>
      <dsp:spPr>
        <a:xfrm>
          <a:off x="4820688" y="1439145"/>
          <a:ext cx="2171112" cy="19188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smtClean="0"/>
            <a:t>10ml de la solución anterior diluir con 90ml H</a:t>
          </a:r>
          <a:r>
            <a:rPr lang="es-ES_tradnl" sz="1700" kern="1200" baseline="-25000" smtClean="0"/>
            <a:t>2</a:t>
          </a:r>
          <a:r>
            <a:rPr lang="es-ES_tradnl" sz="1700" kern="1200" baseline="0" smtClean="0"/>
            <a:t>O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smtClean="0"/>
            <a:t>Etiquetar mezcla</a:t>
          </a:r>
          <a:endParaRPr lang="es-ES_tradnl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300" kern="1200" smtClean="0"/>
            <a:t>Medir pH</a:t>
          </a:r>
          <a:endParaRPr lang="es-ES_tradnl" sz="1300" kern="1200" dirty="0"/>
        </a:p>
      </dsp:txBody>
      <dsp:txXfrm>
        <a:off x="4914359" y="1532816"/>
        <a:ext cx="1983770" cy="17315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39F65-50D5-AC46-BE05-ADD8C91B2BF6}">
      <dsp:nvSpPr>
        <dsp:cNvPr id="0" name=""/>
        <dsp:cNvSpPr/>
      </dsp:nvSpPr>
      <dsp:spPr>
        <a:xfrm>
          <a:off x="0" y="0"/>
          <a:ext cx="6365507" cy="15267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100 ml de una solución </a:t>
          </a:r>
          <a:r>
            <a:rPr lang="es-ES_tradnl" sz="1800" kern="1200" dirty="0" smtClean="0"/>
            <a:t>0.1M </a:t>
          </a:r>
          <a:r>
            <a:rPr lang="es-ES_tradnl" sz="1800" kern="1200" dirty="0" err="1" smtClean="0"/>
            <a:t>NaOH</a:t>
          </a:r>
          <a:endParaRPr lang="es-ES_tradnl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Pureza = 97%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PM = 40 </a:t>
          </a:r>
          <a:r>
            <a:rPr lang="es-ES_tradnl" sz="1400" kern="1200" dirty="0" err="1" smtClean="0"/>
            <a:t>g</a:t>
          </a:r>
          <a:r>
            <a:rPr lang="es-ES_tradnl" sz="1400" kern="1200" dirty="0" smtClean="0"/>
            <a:t>/mol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Masa </a:t>
          </a:r>
          <a:r>
            <a:rPr lang="es-ES_tradnl" sz="1400" kern="1200" dirty="0" err="1" smtClean="0"/>
            <a:t>NaOH</a:t>
          </a:r>
          <a:r>
            <a:rPr lang="es-ES_tradnl" sz="1400" kern="1200" dirty="0" smtClean="0"/>
            <a:t> = ________</a:t>
          </a:r>
          <a:endParaRPr lang="es-ES_tradnl" sz="1400" kern="1200" dirty="0"/>
        </a:p>
      </dsp:txBody>
      <dsp:txXfrm>
        <a:off x="44717" y="44717"/>
        <a:ext cx="4718029" cy="1437311"/>
      </dsp:txXfrm>
    </dsp:sp>
    <dsp:sp modelId="{5224C7C7-704A-7D44-B08B-709F0EF8EE59}">
      <dsp:nvSpPr>
        <dsp:cNvPr id="0" name=""/>
        <dsp:cNvSpPr/>
      </dsp:nvSpPr>
      <dsp:spPr>
        <a:xfrm>
          <a:off x="561662" y="1781203"/>
          <a:ext cx="6365507" cy="15267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Pesar </a:t>
          </a:r>
          <a:r>
            <a:rPr lang="es-ES_tradnl" sz="1800" kern="1200" dirty="0" err="1" smtClean="0"/>
            <a:t>NaOH</a:t>
          </a:r>
          <a:endParaRPr lang="es-ES_tradnl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Preparar solución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Llevar al aforo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Tomar 50ml y </a:t>
          </a:r>
          <a:r>
            <a:rPr lang="es-ES_tradnl" sz="1800" kern="1200" dirty="0" err="1" smtClean="0"/>
            <a:t>equiquetar</a:t>
          </a:r>
          <a:endParaRPr lang="es-ES_tradnl" sz="1800" kern="1200" dirty="0"/>
        </a:p>
      </dsp:txBody>
      <dsp:txXfrm>
        <a:off x="606379" y="1825920"/>
        <a:ext cx="4722026" cy="1437311"/>
      </dsp:txXfrm>
    </dsp:sp>
    <dsp:sp modelId="{16AFDB73-288A-054D-9C40-A19D01081D5C}">
      <dsp:nvSpPr>
        <dsp:cNvPr id="0" name=""/>
        <dsp:cNvSpPr/>
      </dsp:nvSpPr>
      <dsp:spPr>
        <a:xfrm>
          <a:off x="1123324" y="3562406"/>
          <a:ext cx="6365507" cy="15267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smtClean="0"/>
            <a:t>10ml de la solución anterior diluir con 90ml H</a:t>
          </a:r>
          <a:r>
            <a:rPr lang="es-ES_tradnl" sz="1800" kern="1200" baseline="-25000" smtClean="0"/>
            <a:t>2</a:t>
          </a:r>
          <a:r>
            <a:rPr lang="es-ES_tradnl" sz="1800" kern="1200" baseline="0" smtClean="0"/>
            <a:t>O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smtClean="0"/>
            <a:t>Etiquetar mezcla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smtClean="0"/>
            <a:t>Medir pH</a:t>
          </a:r>
          <a:endParaRPr lang="es-ES_tradnl" sz="1800" kern="1200" dirty="0"/>
        </a:p>
      </dsp:txBody>
      <dsp:txXfrm>
        <a:off x="1168041" y="3607123"/>
        <a:ext cx="4722026" cy="1437311"/>
      </dsp:txXfrm>
    </dsp:sp>
    <dsp:sp modelId="{9408E911-709F-D04C-891E-2085E2097A39}">
      <dsp:nvSpPr>
        <dsp:cNvPr id="0" name=""/>
        <dsp:cNvSpPr/>
      </dsp:nvSpPr>
      <dsp:spPr>
        <a:xfrm>
          <a:off x="5373122" y="1157782"/>
          <a:ext cx="992384" cy="9923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600" kern="1200"/>
        </a:p>
      </dsp:txBody>
      <dsp:txXfrm>
        <a:off x="5596408" y="1157782"/>
        <a:ext cx="545812" cy="746769"/>
      </dsp:txXfrm>
    </dsp:sp>
    <dsp:sp modelId="{F5D1B8B1-478D-F44B-A0E3-89E125B0E193}">
      <dsp:nvSpPr>
        <dsp:cNvPr id="0" name=""/>
        <dsp:cNvSpPr/>
      </dsp:nvSpPr>
      <dsp:spPr>
        <a:xfrm>
          <a:off x="5934784" y="2928806"/>
          <a:ext cx="992384" cy="99238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600" kern="1200"/>
        </a:p>
      </dsp:txBody>
      <dsp:txXfrm>
        <a:off x="6158070" y="2928806"/>
        <a:ext cx="545812" cy="7467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23359-EE0C-5049-AB0D-B741938FA073}">
      <dsp:nvSpPr>
        <dsp:cNvPr id="0" name=""/>
        <dsp:cNvSpPr/>
      </dsp:nvSpPr>
      <dsp:spPr>
        <a:xfrm>
          <a:off x="2511418" y="3169257"/>
          <a:ext cx="392794" cy="1204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4570"/>
              </a:lnTo>
              <a:lnTo>
                <a:pt x="392794" y="12045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6ADD51-2B10-364A-BE48-14BCACE369BB}">
      <dsp:nvSpPr>
        <dsp:cNvPr id="0" name=""/>
        <dsp:cNvSpPr/>
      </dsp:nvSpPr>
      <dsp:spPr>
        <a:xfrm>
          <a:off x="3513151" y="1310029"/>
          <a:ext cx="91440" cy="5499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991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EC958E-6E9C-1F46-8D41-CB7FB6E62FA8}">
      <dsp:nvSpPr>
        <dsp:cNvPr id="0" name=""/>
        <dsp:cNvSpPr/>
      </dsp:nvSpPr>
      <dsp:spPr>
        <a:xfrm>
          <a:off x="2249555" y="714"/>
          <a:ext cx="2618630" cy="13093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700" kern="1200" dirty="0" smtClean="0"/>
            <a:t>50ml de ácido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700" kern="1200" dirty="0" smtClean="0"/>
            <a:t>Marcar solución 0.1M</a:t>
          </a:r>
          <a:endParaRPr lang="es-ES_tradnl" sz="2700" kern="1200" dirty="0"/>
        </a:p>
      </dsp:txBody>
      <dsp:txXfrm>
        <a:off x="2249555" y="714"/>
        <a:ext cx="2618630" cy="1309315"/>
      </dsp:txXfrm>
    </dsp:sp>
    <dsp:sp modelId="{1A6C43CC-2EDE-7848-ADA6-54A4D69C6901}">
      <dsp:nvSpPr>
        <dsp:cNvPr id="0" name=""/>
        <dsp:cNvSpPr/>
      </dsp:nvSpPr>
      <dsp:spPr>
        <a:xfrm>
          <a:off x="2249555" y="1859942"/>
          <a:ext cx="2618630" cy="13093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700" kern="1200" dirty="0" smtClean="0"/>
            <a:t>Medir pH de solución.</a:t>
          </a:r>
        </a:p>
      </dsp:txBody>
      <dsp:txXfrm>
        <a:off x="2249555" y="1859942"/>
        <a:ext cx="2618630" cy="1309315"/>
      </dsp:txXfrm>
    </dsp:sp>
    <dsp:sp modelId="{0F1B8BAA-9F26-7348-9308-EF57DEAD85C2}">
      <dsp:nvSpPr>
        <dsp:cNvPr id="0" name=""/>
        <dsp:cNvSpPr/>
      </dsp:nvSpPr>
      <dsp:spPr>
        <a:xfrm>
          <a:off x="2904213" y="3719170"/>
          <a:ext cx="2618630" cy="13093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700" kern="1200" dirty="0" smtClean="0"/>
            <a:t>Anotar resultados</a:t>
          </a:r>
        </a:p>
      </dsp:txBody>
      <dsp:txXfrm>
        <a:off x="2904213" y="3719170"/>
        <a:ext cx="2618630" cy="1309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Marcador de fech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á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á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á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á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c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c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c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c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c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c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á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Marcador de número de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183797-FCE6-0B4D-8615-79EC834004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297F-E1E9-5D45-8253-E1EC439B530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F87F-576D-2040-A30E-D10DFF92E59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12954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B2F6F49B-747D-174D-BB50-C8419F1569DA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4A370F-DEE4-4645-BA91-AA0FCA02182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á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á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á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á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c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c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c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c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c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á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c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B397756-8F0E-A741-A362-61D959B97FA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BF7D-10F9-BD4B-B87B-94C10BB7BBD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E541-FE4B-F842-B654-4DE0002C3FD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C505AC-BA6F-D842-9A81-4F4C506229C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FDB8-AD74-3548-8BEF-55F117CC2B6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c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Conector rec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c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c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á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c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Marcador de conteni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1" name="Marcador de fech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34829A-228D-C945-9DDB-9B04697D12D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3" name="Marcador de pie de pá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c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_tradnl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10" name="Conector rec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á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c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c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c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Marcador de fech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Marcador de número de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C83077-AAF9-F04E-9F6E-E3009B2848C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1" name="Marcador de pie de pá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c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Marcador de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3" name="Marcador de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Conector rec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c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á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c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0AEE27-6D11-A244-924A-FB8035F8728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Word_97_-_20044.doc"/><Relationship Id="rId4" Type="http://schemas.openxmlformats.org/officeDocument/2006/relationships/image" Target="../media/image9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Word_97_-_20041.doc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Word_97_-_20042.doc"/><Relationship Id="rId4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Word_97_-_20043.doc"/><Relationship Id="rId4" Type="http://schemas.openxmlformats.org/officeDocument/2006/relationships/image" Target="../media/image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s-ES_tradnl" sz="5400" dirty="0"/>
              <a:t>EQUILIBRIO  </a:t>
            </a:r>
            <a:r>
              <a:rPr lang="es-ES_tradnl" sz="5400" dirty="0" smtClean="0"/>
              <a:t>IONICO </a:t>
            </a:r>
            <a:r>
              <a:rPr lang="es-ES_tradnl" sz="5400" smtClean="0"/>
              <a:t>Y pH</a:t>
            </a:r>
            <a:endParaRPr lang="es-ES_tradnl" sz="54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/>
              <a:t>TEORÍAS DE ÁCIDOS, BASES Y SALES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En la </a:t>
            </a:r>
            <a:r>
              <a:rPr lang="en-US" dirty="0" err="1" smtClean="0"/>
              <a:t>práctica</a:t>
            </a:r>
            <a:r>
              <a:rPr lang="en-US" dirty="0" smtClean="0"/>
              <a:t> no se </a:t>
            </a:r>
            <a:r>
              <a:rPr lang="en-US" dirty="0" err="1" smtClean="0"/>
              <a:t>utilizan</a:t>
            </a:r>
            <a:r>
              <a:rPr lang="en-US" dirty="0" smtClean="0"/>
              <a:t> </a:t>
            </a:r>
            <a:r>
              <a:rPr lang="en-US" dirty="0" err="1" smtClean="0"/>
              <a:t>concentraciones</a:t>
            </a:r>
            <a:r>
              <a:rPr lang="en-US" dirty="0" smtClean="0"/>
              <a:t>, la </a:t>
            </a:r>
            <a:r>
              <a:rPr lang="en-US" dirty="0" err="1" smtClean="0"/>
              <a:t>ecuación</a:t>
            </a:r>
            <a:r>
              <a:rPr lang="en-US" dirty="0" smtClean="0"/>
              <a:t> anterior se le </a:t>
            </a:r>
            <a:r>
              <a:rPr lang="en-US" dirty="0" err="1" smtClean="0"/>
              <a:t>aplican</a:t>
            </a:r>
            <a:r>
              <a:rPr lang="en-US" dirty="0" smtClean="0"/>
              <a:t> </a:t>
            </a:r>
            <a:r>
              <a:rPr lang="en-US" dirty="0" err="1" smtClean="0"/>
              <a:t>logaritmos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acomodando</a:t>
            </a:r>
            <a:r>
              <a:rPr lang="en-US" dirty="0" smtClean="0"/>
              <a:t> </a:t>
            </a:r>
            <a:r>
              <a:rPr lang="en-US" dirty="0" err="1" smtClean="0"/>
              <a:t>términos</a:t>
            </a:r>
            <a:r>
              <a:rPr lang="en-US" dirty="0" smtClean="0"/>
              <a:t> </a:t>
            </a: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715360"/>
              </p:ext>
            </p:extLst>
          </p:nvPr>
        </p:nvGraphicFramePr>
        <p:xfrm>
          <a:off x="2255838" y="2992438"/>
          <a:ext cx="3725862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Equation" r:id="rId3" imgW="1689100" imgH="698500" progId="Equation.3">
                  <p:embed/>
                </p:oleObj>
              </mc:Choice>
              <mc:Fallback>
                <p:oleObj name="Equation" r:id="rId3" imgW="1689100" imgH="6985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8" y="2992438"/>
                        <a:ext cx="3725862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76200">
                            <a:solidFill>
                              <a:srgbClr val="CC00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s-ES_tradnl" sz="4000" dirty="0">
                <a:solidFill>
                  <a:schemeClr val="tx1"/>
                </a:solidFill>
              </a:rPr>
              <a:t>Relaciones de pH y </a:t>
            </a:r>
            <a:r>
              <a:rPr lang="es-ES_tradnl" sz="4000" dirty="0" err="1">
                <a:solidFill>
                  <a:schemeClr val="tx1"/>
                </a:solidFill>
              </a:rPr>
              <a:t>pOH</a:t>
            </a:r>
            <a:r>
              <a:rPr lang="es-ES_tradnl" sz="4000" dirty="0">
                <a:solidFill>
                  <a:schemeClr val="tx1"/>
                </a:solidFill>
              </a:rPr>
              <a:t> en soluciones ácidas, básicas y neutras.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21336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-685800" y="1981200"/>
          <a:ext cx="954405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Documento" r:id="rId3" imgW="5150520" imgH="2348280" progId="Word.Document.8">
                  <p:embed/>
                </p:oleObj>
              </mc:Choice>
              <mc:Fallback>
                <p:oleObj name="Documento" r:id="rId3" imgW="5150520" imgH="2348280" progId="Word.Documen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85800" y="1981200"/>
                        <a:ext cx="9544050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3477"/>
            <a:ext cx="8758754" cy="6719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295400" y="-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Ácido</a:t>
            </a:r>
            <a:r>
              <a:rPr lang="en-US" dirty="0" smtClean="0"/>
              <a:t> </a:t>
            </a:r>
            <a:r>
              <a:rPr lang="en-US" dirty="0" err="1" smtClean="0"/>
              <a:t>Clorhídrico</a:t>
            </a:r>
            <a:r>
              <a:rPr lang="en-US" dirty="0" smtClean="0"/>
              <a:t> (</a:t>
            </a:r>
            <a:r>
              <a:rPr lang="en-US" dirty="0" err="1" smtClean="0"/>
              <a:t>HCl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8177780"/>
              </p:ext>
            </p:extLst>
          </p:nvPr>
        </p:nvGraphicFramePr>
        <p:xfrm>
          <a:off x="971600" y="1484784"/>
          <a:ext cx="7237040" cy="47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6B4E58-A0E3-6849-A751-465B2267E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F82A74-9618-104E-8499-1C69E97E9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5CB29B-FEE2-2D4A-B0A7-2884DC6F6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6A3F4A-4FCF-9742-8E6C-59E04E0CE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295400" y="-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Hidróxido</a:t>
            </a:r>
            <a:r>
              <a:rPr lang="en-US" dirty="0" smtClean="0"/>
              <a:t> de </a:t>
            </a:r>
            <a:r>
              <a:rPr lang="en-US" dirty="0" err="1" smtClean="0"/>
              <a:t>sodio</a:t>
            </a:r>
            <a:r>
              <a:rPr lang="en-US" dirty="0" smtClean="0"/>
              <a:t> (</a:t>
            </a:r>
            <a:r>
              <a:rPr lang="en-US" dirty="0" err="1" smtClean="0"/>
              <a:t>NaOH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91298323"/>
              </p:ext>
            </p:extLst>
          </p:nvPr>
        </p:nvGraphicFramePr>
        <p:xfrm>
          <a:off x="539552" y="1436192"/>
          <a:ext cx="7488832" cy="5089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A39F65-50D5-AC46-BE05-ADD8C91B2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08E911-709F-D04C-891E-2085E2097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24C7C7-704A-7D44-B08B-709F0EF8E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D1B8B1-478D-F44B-A0E3-89E125B0E1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AFDB73-288A-054D-9C40-A19D01081D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295400" y="-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Acido</a:t>
            </a:r>
            <a:r>
              <a:rPr lang="en-US" dirty="0" smtClean="0"/>
              <a:t> </a:t>
            </a:r>
            <a:r>
              <a:rPr lang="en-US" dirty="0" err="1" smtClean="0"/>
              <a:t>acético</a:t>
            </a:r>
            <a:r>
              <a:rPr lang="en-US" dirty="0" smtClean="0"/>
              <a:t> (CH</a:t>
            </a:r>
            <a:r>
              <a:rPr lang="en-US" baseline="-25000" dirty="0" smtClean="0"/>
              <a:t>3</a:t>
            </a:r>
            <a:r>
              <a:rPr lang="en-US" dirty="0" smtClean="0"/>
              <a:t>COOH)</a:t>
            </a:r>
            <a:endParaRPr lang="en-U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quarter" idx="1"/>
          </p:nvPr>
        </p:nvGraphicFramePr>
        <p:xfrm>
          <a:off x="1295400" y="1066800"/>
          <a:ext cx="7772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EC958E-6E9C-1F46-8D41-CB7FB6E62F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6ADD51-2B10-364A-BE48-14BCACE36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6C43CC-2EDE-7848-ADA6-54A4D69C6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423359-EE0C-5049-AB0D-B741938FA0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1B8BAA-9F26-7348-9308-EF57DEAD85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748401"/>
              </p:ext>
            </p:extLst>
          </p:nvPr>
        </p:nvGraphicFramePr>
        <p:xfrm>
          <a:off x="2195736" y="2276872"/>
          <a:ext cx="3989234" cy="77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3" name="Equation" r:id="rId3" imgW="2032000" imgH="393700" progId="Equation.3">
                  <p:embed/>
                </p:oleObj>
              </mc:Choice>
              <mc:Fallback>
                <p:oleObj name="Equation" r:id="rId3" imgW="20320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5736" y="2276872"/>
                        <a:ext cx="3989234" cy="7729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290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LEWIS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752600"/>
            <a:ext cx="7772400" cy="4343400"/>
          </a:xfrm>
        </p:spPr>
        <p:txBody>
          <a:bodyPr/>
          <a:lstStyle/>
          <a:p>
            <a:pPr indent="38100" algn="just">
              <a:buFontTx/>
              <a:buNone/>
            </a:pPr>
            <a:r>
              <a:rPr lang="es-ES_tradnl" dirty="0"/>
              <a:t>Un ácido es una sustancia que puede aceptar un par de electrones para formar un nuevo enlace y una base es una sustancia que puede entregar  un par de electrones para formar un nuevo enlace.</a:t>
            </a:r>
          </a:p>
          <a:p>
            <a:pPr indent="38100" algn="just">
              <a:buFontTx/>
              <a:buNone/>
            </a:pPr>
            <a:endParaRPr lang="es-ES_tradnl" dirty="0"/>
          </a:p>
          <a:p>
            <a:pPr indent="38100" algn="just">
              <a:buFontTx/>
              <a:buNone/>
            </a:pPr>
            <a:r>
              <a:rPr lang="es-ES_tradnl" dirty="0"/>
              <a:t>A                 +           B       	</a:t>
            </a:r>
            <a:r>
              <a:rPr lang="es-ES_tradnl" dirty="0" smtClean="0"/>
              <a:t>	B </a:t>
            </a:r>
            <a:r>
              <a:rPr lang="es-ES_tradnl" dirty="0"/>
              <a:t>- A</a:t>
            </a:r>
          </a:p>
          <a:p>
            <a:pPr indent="38100" algn="just">
              <a:buFontTx/>
              <a:buNone/>
            </a:pPr>
            <a:r>
              <a:rPr lang="es-ES_tradnl" dirty="0"/>
              <a:t>ácido		base	          </a:t>
            </a:r>
            <a:r>
              <a:rPr lang="es-ES_tradnl" dirty="0" err="1"/>
              <a:t>aducto</a:t>
            </a:r>
            <a:r>
              <a:rPr lang="es-ES_tradnl" dirty="0"/>
              <a:t> o complejo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5181600" y="39624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solidFill>
                  <a:srgbClr val="D60093"/>
                </a:solidFill>
              </a:rPr>
              <a:t>EQUILIBRIO DE ACIDOS Y BASES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514600" y="3254375"/>
          <a:ext cx="3352800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Ecuación" r:id="rId3" imgW="952500" imgH="457200" progId="Equation.3">
                  <p:embed/>
                </p:oleObj>
              </mc:Choice>
              <mc:Fallback>
                <p:oleObj name="Ecuación" r:id="rId3" imgW="9525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254375"/>
                        <a:ext cx="3352800" cy="160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76200">
                            <a:solidFill>
                              <a:srgbClr val="CC00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524000" y="1752600"/>
            <a:ext cx="4632176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800" b="1" dirty="0" smtClean="0">
                <a:solidFill>
                  <a:srgbClr val="6600CC"/>
                </a:solidFill>
              </a:rPr>
              <a:t>HA </a:t>
            </a:r>
            <a:r>
              <a:rPr lang="es-ES_tradnl" sz="3600" b="1" dirty="0" smtClean="0">
                <a:solidFill>
                  <a:srgbClr val="6600CC"/>
                </a:solidFill>
                <a:latin typeface="Wingdings"/>
                <a:ea typeface="Wingdings"/>
                <a:cs typeface="Wingdings"/>
                <a:sym typeface="Wingdings"/>
              </a:rPr>
              <a:t></a:t>
            </a:r>
            <a:r>
              <a:rPr lang="es-ES_tradnl" sz="3600" b="1" dirty="0" smtClean="0">
                <a:solidFill>
                  <a:srgbClr val="6600CC"/>
                </a:solidFill>
              </a:rPr>
              <a:t> </a:t>
            </a:r>
            <a:r>
              <a:rPr lang="es-ES_tradnl" sz="4800" b="1" dirty="0" smtClean="0">
                <a:solidFill>
                  <a:srgbClr val="6600CC"/>
                </a:solidFill>
              </a:rPr>
              <a:t>H</a:t>
            </a:r>
            <a:r>
              <a:rPr lang="es-ES_tradnl" sz="4800" b="1" baseline="30000" dirty="0" smtClean="0">
                <a:solidFill>
                  <a:srgbClr val="6600CC"/>
                </a:solidFill>
              </a:rPr>
              <a:t>+</a:t>
            </a:r>
            <a:r>
              <a:rPr lang="es-ES_tradnl" sz="4800" b="1" dirty="0" smtClean="0">
                <a:solidFill>
                  <a:srgbClr val="6600CC"/>
                </a:solidFill>
              </a:rPr>
              <a:t>  +  A</a:t>
            </a:r>
            <a:r>
              <a:rPr lang="es-ES_tradnl" sz="4800" b="1" baseline="30000" dirty="0" smtClean="0">
                <a:solidFill>
                  <a:srgbClr val="6600CC"/>
                </a:solidFill>
              </a:rPr>
              <a:t>-</a:t>
            </a:r>
            <a:endParaRPr lang="es-ES_tradnl" sz="4800" b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solidFill>
                  <a:srgbClr val="D60093"/>
                </a:solidFill>
              </a:rPr>
              <a:t>ACIDOS  FUERTES</a:t>
            </a:r>
            <a:endParaRPr lang="es-ES_tradnl"/>
          </a:p>
        </p:txBody>
      </p:sp>
      <p:graphicFrame>
        <p:nvGraphicFramePr>
          <p:cNvPr id="17411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008063" y="1905000"/>
          <a:ext cx="7869237" cy="394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Documento" r:id="rId3" imgW="7907760" imgH="3962520" progId="Word.Document.8">
                  <p:embed/>
                </p:oleObj>
              </mc:Choice>
              <mc:Fallback>
                <p:oleObj name="Documento" r:id="rId3" imgW="7907760" imgH="3962520" progId="Word.Document.8">
                  <p:embed/>
                  <p:pic>
                    <p:nvPicPr>
                      <p:cNvPr id="0" name="Picture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1905000"/>
                        <a:ext cx="7869237" cy="3943350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D60093"/>
                        </a:solidFill>
                        <a:miter lim="800000"/>
                        <a:headEnd/>
                        <a:tailEnd/>
                      </a:ln>
                      <a:extLst>
                        <a:ext uri="{FAA26D3D-D897-4be2-8F04-BA451C77F1D7}">
                          <ma14:placeholderFlag xmlns:ma14="http://schemas.microsoft.com/office/mac/drawingml/2011/main" val="1"/>
                        </a:ex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5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098550" y="1371600"/>
          <a:ext cx="7535863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Documento" r:id="rId3" imgW="7755840" imgH="4195080" progId="Word.Document.8">
                  <p:embed/>
                </p:oleObj>
              </mc:Choice>
              <mc:Fallback>
                <p:oleObj name="Documento" r:id="rId3" imgW="7755840" imgH="41950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1371600"/>
                        <a:ext cx="7535863" cy="4076700"/>
                      </a:xfrm>
                      <a:prstGeom prst="rect">
                        <a:avLst/>
                      </a:prstGeom>
                      <a:noFill/>
                      <a:extLst>
                        <a:ext uri="{FAA26D3D-D897-4be2-8F04-BA451C77F1D7}">
                          <ma14:placeholderFlag xmlns:ma14="http://schemas.microsoft.com/office/mac/drawingml/2011/main" val="1"/>
                        </a:ex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09800" y="365125"/>
            <a:ext cx="510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000" b="1">
                <a:solidFill>
                  <a:srgbClr val="D60093"/>
                </a:solidFill>
              </a:rPr>
              <a:t>ACIDOS  DEBILES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solidFill>
                  <a:srgbClr val="D60093"/>
                </a:solidFill>
              </a:rPr>
              <a:t>EQUILIBRIO DE ACIDOS Y BASES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335213" y="3200400"/>
          <a:ext cx="3711575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cuación" r:id="rId3" imgW="1054100" imgH="457200" progId="Equation.3">
                  <p:embed/>
                </p:oleObj>
              </mc:Choice>
              <mc:Fallback>
                <p:oleObj name="Ecuación" r:id="rId3" imgW="10541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213" y="3200400"/>
                        <a:ext cx="3711575" cy="160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76200">
                            <a:solidFill>
                              <a:srgbClr val="CC00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00" y="1752600"/>
            <a:ext cx="592832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800" b="1" dirty="0">
                <a:solidFill>
                  <a:srgbClr val="6600CC"/>
                </a:solidFill>
              </a:rPr>
              <a:t>BOH </a:t>
            </a:r>
            <a:r>
              <a:rPr lang="es-ES_tradnl" sz="4800" b="1" dirty="0">
                <a:solidFill>
                  <a:srgbClr val="6600CC"/>
                </a:solidFill>
                <a:latin typeface="Wingdings"/>
                <a:ea typeface="Wingdings"/>
                <a:cs typeface="Wingdings"/>
                <a:sym typeface="Wingdings"/>
              </a:rPr>
              <a:t></a:t>
            </a:r>
            <a:r>
              <a:rPr lang="es-ES_tradnl" sz="4800" b="1" dirty="0">
                <a:solidFill>
                  <a:srgbClr val="6600CC"/>
                </a:solidFill>
              </a:rPr>
              <a:t> B</a:t>
            </a:r>
            <a:r>
              <a:rPr lang="es-ES_tradnl" sz="4800" b="1" baseline="30000" dirty="0">
                <a:solidFill>
                  <a:srgbClr val="6600CC"/>
                </a:solidFill>
              </a:rPr>
              <a:t>+</a:t>
            </a:r>
            <a:r>
              <a:rPr lang="es-ES_tradnl" sz="4800" b="1" dirty="0">
                <a:solidFill>
                  <a:srgbClr val="6600CC"/>
                </a:solidFill>
              </a:rPr>
              <a:t>  +  OH</a:t>
            </a:r>
            <a:r>
              <a:rPr lang="es-ES_tradnl" sz="4800" b="1" baseline="30000" dirty="0">
                <a:solidFill>
                  <a:srgbClr val="6600CC"/>
                </a:solidFill>
              </a:rPr>
              <a:t>-</a:t>
            </a:r>
            <a:endParaRPr lang="es-ES_tradnl" sz="4800" b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Grp="1" noChangeAspect="1"/>
          </p:cNvGraphicFramePr>
          <p:nvPr>
            <p:ph type="tbl" idx="1"/>
          </p:nvPr>
        </p:nvGraphicFramePr>
        <p:xfrm>
          <a:off x="1066800" y="1828800"/>
          <a:ext cx="77597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Documento" r:id="rId3" imgW="7755840" imgH="3942720" progId="Word.Document.8">
                  <p:embed/>
                </p:oleObj>
              </mc:Choice>
              <mc:Fallback>
                <p:oleObj name="Documento" r:id="rId3" imgW="7755840" imgH="3942720" progId="Word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28800"/>
                        <a:ext cx="7759700" cy="3944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219200" y="228600"/>
            <a:ext cx="739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000" b="1">
                <a:solidFill>
                  <a:srgbClr val="D60093"/>
                </a:solidFill>
              </a:rPr>
              <a:t>BASES MONOPROTICAS COMUNES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AUTOIONIZACIÓN DEL AGUA Y ESCALA DE pH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95400" y="1981200"/>
            <a:ext cx="3852664" cy="72772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s-ES_tradnl" dirty="0" smtClean="0"/>
              <a:t>H</a:t>
            </a:r>
            <a:r>
              <a:rPr lang="es-ES_tradnl" baseline="-25000" dirty="0" smtClean="0"/>
              <a:t>2</a:t>
            </a:r>
            <a:r>
              <a:rPr lang="es-ES_tradnl" dirty="0" smtClean="0"/>
              <a:t>O  </a:t>
            </a:r>
            <a:r>
              <a:rPr lang="es-ES_tradnl" dirty="0"/>
              <a:t>		</a:t>
            </a:r>
            <a:r>
              <a:rPr lang="es-ES_tradnl" dirty="0" smtClean="0"/>
              <a:t>H</a:t>
            </a:r>
            <a:r>
              <a:rPr lang="es-ES_tradnl" baseline="30000" dirty="0"/>
              <a:t>+</a:t>
            </a:r>
            <a:r>
              <a:rPr lang="es-ES_tradnl" baseline="30000" dirty="0" smtClean="0"/>
              <a:t> </a:t>
            </a:r>
            <a:r>
              <a:rPr lang="es-ES_tradnl" dirty="0" smtClean="0"/>
              <a:t>  </a:t>
            </a:r>
            <a:r>
              <a:rPr lang="es-ES_tradnl" dirty="0"/>
              <a:t>+   OH</a:t>
            </a:r>
            <a:r>
              <a:rPr lang="es-ES_tradnl" baseline="30000" dirty="0"/>
              <a:t>-</a:t>
            </a:r>
            <a:r>
              <a:rPr lang="es-ES_tradnl" baseline="30000" dirty="0" smtClean="0"/>
              <a:t> </a:t>
            </a:r>
            <a:r>
              <a:rPr lang="es-ES_tradnl" dirty="0" smtClean="0"/>
              <a:t>	</a:t>
            </a:r>
            <a:endParaRPr lang="es-ES_tradnl" dirty="0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411760" y="2276872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626426"/>
              </p:ext>
            </p:extLst>
          </p:nvPr>
        </p:nvGraphicFramePr>
        <p:xfrm>
          <a:off x="1000125" y="4349750"/>
          <a:ext cx="6437313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Equation" r:id="rId3" imgW="1828800" imgH="279400" progId="Equation.3">
                  <p:embed/>
                </p:oleObj>
              </mc:Choice>
              <mc:Fallback>
                <p:oleObj name="Equation" r:id="rId3" imgW="1828800" imgH="279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4349750"/>
                        <a:ext cx="6437313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76200">
                            <a:solidFill>
                              <a:srgbClr val="CC00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De lo anterior,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soluciones</a:t>
            </a:r>
            <a:r>
              <a:rPr lang="en-US" dirty="0" smtClean="0"/>
              <a:t> </a:t>
            </a:r>
            <a:r>
              <a:rPr lang="en-US" dirty="0" err="1" smtClean="0"/>
              <a:t>cuya</a:t>
            </a:r>
            <a:r>
              <a:rPr lang="en-US" dirty="0" smtClean="0"/>
              <a:t> </a:t>
            </a:r>
            <a:r>
              <a:rPr lang="en-US" dirty="0" err="1" smtClean="0"/>
              <a:t>concentración</a:t>
            </a:r>
            <a:r>
              <a:rPr lang="en-US" dirty="0" smtClean="0"/>
              <a:t> de H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 err="1" smtClean="0"/>
              <a:t>sean</a:t>
            </a:r>
            <a:r>
              <a:rPr lang="en-US" dirty="0" smtClean="0"/>
              <a:t> </a:t>
            </a:r>
            <a:r>
              <a:rPr lang="en-US" dirty="0" err="1" smtClean="0"/>
              <a:t>mayores</a:t>
            </a:r>
            <a:r>
              <a:rPr lang="en-US" dirty="0" smtClean="0"/>
              <a:t> a 1.0x10</a:t>
            </a:r>
            <a:r>
              <a:rPr lang="en-US" baseline="30000" dirty="0" smtClean="0"/>
              <a:t>-7</a:t>
            </a:r>
            <a:r>
              <a:rPr lang="en-US" dirty="0" smtClean="0"/>
              <a:t> </a:t>
            </a:r>
            <a:r>
              <a:rPr lang="en-US" dirty="0" err="1" smtClean="0"/>
              <a:t>significará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ácida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contrariamente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serán</a:t>
            </a:r>
            <a:r>
              <a:rPr lang="en-US" dirty="0" smtClean="0"/>
              <a:t> </a:t>
            </a:r>
            <a:r>
              <a:rPr lang="en-US" dirty="0" err="1" smtClean="0"/>
              <a:t>básicas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Mirador.thmx</Template>
  <TotalTime>1131</TotalTime>
  <Words>269</Words>
  <Application>Microsoft Macintosh PowerPoint</Application>
  <PresentationFormat>Presentación en pantalla (4:3)</PresentationFormat>
  <Paragraphs>49</Paragraphs>
  <Slides>16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Century Schoolbook</vt:lpstr>
      <vt:lpstr>Times New Roman</vt:lpstr>
      <vt:lpstr>Wingdings</vt:lpstr>
      <vt:lpstr>Wingdings 2</vt:lpstr>
      <vt:lpstr>Mirador</vt:lpstr>
      <vt:lpstr>Ecuación</vt:lpstr>
      <vt:lpstr>Documento</vt:lpstr>
      <vt:lpstr>Equation</vt:lpstr>
      <vt:lpstr>EQUILIBRIO  IONICO Y pH</vt:lpstr>
      <vt:lpstr>LEWIS</vt:lpstr>
      <vt:lpstr>EQUILIBRIO DE ACIDOS Y BASES</vt:lpstr>
      <vt:lpstr>ACIDOS  FUERTES</vt:lpstr>
      <vt:lpstr>Presentación de PowerPoint</vt:lpstr>
      <vt:lpstr>EQUILIBRIO DE ACIDOS Y BASES</vt:lpstr>
      <vt:lpstr>Presentación de PowerPoint</vt:lpstr>
      <vt:lpstr>AUTOIONIZACIÓN DEL AGUA Y ESCALA DE pH</vt:lpstr>
      <vt:lpstr>Presentación de PowerPoint</vt:lpstr>
      <vt:lpstr>Presentación de PowerPoint</vt:lpstr>
      <vt:lpstr>Relaciones de pH y pOH en soluciones ácidas, básicas y neutras.</vt:lpstr>
      <vt:lpstr>Presentación de PowerPoint</vt:lpstr>
      <vt:lpstr>Ácido Clorhídrico (HCl)</vt:lpstr>
      <vt:lpstr>Hidróxido de sodio (NaOH)</vt:lpstr>
      <vt:lpstr>Acido acético (CH3COOH)</vt:lpstr>
      <vt:lpstr>Presentación de PowerPoint</vt:lpstr>
    </vt:vector>
  </TitlesOfParts>
  <Company>Universidad Arturo Prat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ÁCIDOS, BASES Y SALES</dc:title>
  <dc:creator>ipalape</dc:creator>
  <cp:lastModifiedBy>León Mota Tapia</cp:lastModifiedBy>
  <cp:revision>37</cp:revision>
  <cp:lastPrinted>2000-08-28T21:14:10Z</cp:lastPrinted>
  <dcterms:created xsi:type="dcterms:W3CDTF">2009-11-05T14:58:13Z</dcterms:created>
  <dcterms:modified xsi:type="dcterms:W3CDTF">2016-05-18T00:05:21Z</dcterms:modified>
</cp:coreProperties>
</file>