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embeddings/oleObject10.bin" ContentType="application/vnd.openxmlformats-officedocument.oleObject"/>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8" r:id="rId1"/>
  </p:sldMasterIdLst>
  <p:sldIdLst>
    <p:sldId id="256" r:id="rId2"/>
    <p:sldId id="257" r:id="rId3"/>
    <p:sldId id="260" r:id="rId4"/>
    <p:sldId id="261" r:id="rId5"/>
    <p:sldId id="266" r:id="rId6"/>
    <p:sldId id="262" r:id="rId7"/>
    <p:sldId id="263" r:id="rId8"/>
    <p:sldId id="258" r:id="rId9"/>
    <p:sldId id="259" r:id="rId10"/>
    <p:sldId id="269" r:id="rId11"/>
    <p:sldId id="265" r:id="rId12"/>
    <p:sldId id="267" r:id="rId13"/>
    <p:sldId id="268" r:id="rId14"/>
  </p:sldIdLst>
  <p:sldSz cx="9144000" cy="6858000" type="screen4x3"/>
  <p:notesSz cx="6858000" cy="9144000"/>
  <p:defaultText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5" d="100"/>
          <a:sy n="55" d="100"/>
        </p:scale>
        <p:origin x="-1016"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_rels/drawing2.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D6E530-0813-B042-BE6A-CB725888E743}" type="doc">
      <dgm:prSet loTypeId="urn:microsoft.com/office/officeart/2005/8/layout/process5" loCatId="process" qsTypeId="urn:microsoft.com/office/officeart/2005/8/quickstyle/simple1" qsCatId="simple" csTypeId="urn:microsoft.com/office/officeart/2005/8/colors/colorful1" csCatId="colorful" phldr="1"/>
      <dgm:spPr/>
    </dgm:pt>
    <dgm:pt modelId="{753B6FDC-152C-3F43-981A-170004397A05}">
      <dgm:prSet phldrT="[Texto]"/>
      <dgm:spPr/>
      <dgm:t>
        <a:bodyPr/>
        <a:lstStyle/>
        <a:p>
          <a:r>
            <a:rPr lang="es-ES_tradnl" dirty="0" smtClean="0"/>
            <a:t>30g ácido acético </a:t>
          </a:r>
          <a:r>
            <a:rPr lang="es-ES_tradnl" dirty="0" err="1" smtClean="0"/>
            <a:t>➝</a:t>
          </a:r>
          <a:r>
            <a:rPr lang="es-ES_tradnl" dirty="0" smtClean="0"/>
            <a:t> </a:t>
          </a:r>
          <a:r>
            <a:rPr lang="es-ES_tradnl" dirty="0" err="1" smtClean="0"/>
            <a:t>n</a:t>
          </a:r>
          <a:endParaRPr lang="es-ES_tradnl" dirty="0" smtClean="0"/>
        </a:p>
        <a:p>
          <a:r>
            <a:rPr lang="es-ES_tradnl" dirty="0" smtClean="0"/>
            <a:t>25.3 </a:t>
          </a:r>
          <a:r>
            <a:rPr lang="es-ES_tradnl" dirty="0" err="1" smtClean="0"/>
            <a:t>g</a:t>
          </a:r>
          <a:r>
            <a:rPr lang="es-ES_tradnl" dirty="0" smtClean="0"/>
            <a:t> de etanol </a:t>
          </a:r>
          <a:r>
            <a:rPr lang="es-ES_tradnl" dirty="0" err="1" smtClean="0"/>
            <a:t>➝</a:t>
          </a:r>
          <a:r>
            <a:rPr lang="es-ES_tradnl" dirty="0" smtClean="0"/>
            <a:t> </a:t>
          </a:r>
          <a:r>
            <a:rPr lang="es-ES_tradnl" dirty="0" err="1" smtClean="0"/>
            <a:t>n</a:t>
          </a:r>
          <a:endParaRPr lang="es-ES_tradnl" dirty="0"/>
        </a:p>
      </dgm:t>
    </dgm:pt>
    <dgm:pt modelId="{9BED71C0-FCDA-FC41-900A-A13236FBCF9A}" type="parTrans" cxnId="{6DFB41C2-E626-2141-9F1D-3076BE5EBDD5}">
      <dgm:prSet/>
      <dgm:spPr/>
      <dgm:t>
        <a:bodyPr/>
        <a:lstStyle/>
        <a:p>
          <a:endParaRPr lang="es-ES_tradnl"/>
        </a:p>
      </dgm:t>
    </dgm:pt>
    <dgm:pt modelId="{55732C0A-FCEE-094A-9DF6-3D09B212062A}" type="sibTrans" cxnId="{6DFB41C2-E626-2141-9F1D-3076BE5EBDD5}">
      <dgm:prSet/>
      <dgm:spPr/>
      <dgm:t>
        <a:bodyPr/>
        <a:lstStyle/>
        <a:p>
          <a:endParaRPr lang="es-ES_tradnl"/>
        </a:p>
      </dgm:t>
    </dgm:pt>
    <dgm:pt modelId="{E6C140EC-4D99-E84F-8835-C8A1D4A192AA}">
      <dgm:prSet phldrT="[Texto]"/>
      <dgm:spPr/>
      <dgm:t>
        <a:bodyPr/>
        <a:lstStyle/>
        <a:p>
          <a:r>
            <a:rPr lang="es-ES_tradnl" dirty="0" smtClean="0"/>
            <a:t>Masa ácido </a:t>
          </a:r>
          <a:r>
            <a:rPr lang="es-ES_tradnl" dirty="0" err="1" smtClean="0"/>
            <a:t>➝</a:t>
          </a:r>
          <a:r>
            <a:rPr lang="es-ES_tradnl" dirty="0" smtClean="0"/>
            <a:t> </a:t>
          </a:r>
          <a:r>
            <a:rPr lang="es-ES_tradnl" dirty="0" err="1" smtClean="0"/>
            <a:t>n</a:t>
          </a:r>
          <a:endParaRPr lang="es-ES_tradnl" dirty="0" smtClean="0"/>
        </a:p>
        <a:p>
          <a:r>
            <a:rPr lang="es-ES_tradnl" dirty="0" smtClean="0"/>
            <a:t>Masa </a:t>
          </a:r>
          <a:r>
            <a:rPr lang="es-ES_tradnl" dirty="0" err="1" smtClean="0"/>
            <a:t>ester</a:t>
          </a:r>
          <a:r>
            <a:rPr lang="es-ES_tradnl" dirty="0" smtClean="0"/>
            <a:t> </a:t>
          </a:r>
          <a:r>
            <a:rPr lang="es-ES_tradnl" dirty="0" err="1" smtClean="0"/>
            <a:t>➝</a:t>
          </a:r>
          <a:r>
            <a:rPr lang="es-ES_tradnl" dirty="0" smtClean="0"/>
            <a:t> </a:t>
          </a:r>
          <a:r>
            <a:rPr lang="es-ES_tradnl" dirty="0" err="1" smtClean="0"/>
            <a:t>n</a:t>
          </a:r>
          <a:endParaRPr lang="es-ES_tradnl" dirty="0" smtClean="0"/>
        </a:p>
        <a:p>
          <a:r>
            <a:rPr lang="es-ES_tradnl" dirty="0" smtClean="0"/>
            <a:t>Masa agua </a:t>
          </a:r>
          <a:r>
            <a:rPr lang="es-ES_tradnl" dirty="0" err="1" smtClean="0"/>
            <a:t>➝</a:t>
          </a:r>
          <a:r>
            <a:rPr lang="es-ES_tradnl" dirty="0" smtClean="0"/>
            <a:t> </a:t>
          </a:r>
          <a:r>
            <a:rPr lang="es-ES_tradnl" dirty="0" err="1" smtClean="0"/>
            <a:t>n</a:t>
          </a:r>
          <a:endParaRPr lang="es-ES_tradnl" dirty="0" smtClean="0"/>
        </a:p>
        <a:p>
          <a:r>
            <a:rPr lang="es-ES_tradnl" dirty="0" smtClean="0"/>
            <a:t>Masa etanol </a:t>
          </a:r>
          <a:r>
            <a:rPr lang="es-ES_tradnl" dirty="0" err="1" smtClean="0"/>
            <a:t>➝</a:t>
          </a:r>
          <a:r>
            <a:rPr lang="es-ES_tradnl" dirty="0" smtClean="0"/>
            <a:t> </a:t>
          </a:r>
          <a:r>
            <a:rPr lang="es-ES_tradnl" dirty="0" err="1" smtClean="0"/>
            <a:t>n</a:t>
          </a:r>
          <a:endParaRPr lang="es-ES_tradnl" dirty="0"/>
        </a:p>
      </dgm:t>
    </dgm:pt>
    <dgm:pt modelId="{1378636D-7A0C-2940-9558-3D985831F527}" type="parTrans" cxnId="{32EB97C4-897A-CB43-B4E4-EAB99CD41C79}">
      <dgm:prSet/>
      <dgm:spPr/>
      <dgm:t>
        <a:bodyPr/>
        <a:lstStyle/>
        <a:p>
          <a:endParaRPr lang="es-ES_tradnl"/>
        </a:p>
      </dgm:t>
    </dgm:pt>
    <dgm:pt modelId="{24714D51-0381-7F4C-BD0B-0E836A24F3A1}" type="sibTrans" cxnId="{32EB97C4-897A-CB43-B4E4-EAB99CD41C79}">
      <dgm:prSet/>
      <dgm:spPr/>
      <dgm:t>
        <a:bodyPr/>
        <a:lstStyle/>
        <a:p>
          <a:endParaRPr lang="es-ES_tradnl"/>
        </a:p>
      </dgm:t>
    </dgm:pt>
    <dgm:pt modelId="{26FAC464-2584-E14E-8145-593003EB6BEB}">
      <dgm:prSet phldrT="[Texto]"/>
      <dgm:spPr/>
      <dgm:t>
        <a:bodyPr/>
        <a:lstStyle/>
        <a:p>
          <a:r>
            <a:rPr lang="es-ES_tradnl" dirty="0" smtClean="0"/>
            <a:t>Moles totales = Moles iniciales</a:t>
          </a:r>
          <a:endParaRPr lang="es-ES_tradnl" dirty="0"/>
        </a:p>
      </dgm:t>
    </dgm:pt>
    <dgm:pt modelId="{035C6BDF-4943-0B46-A252-D3AD45990BBB}" type="parTrans" cxnId="{4CA0F89A-F1A1-A048-9590-8275ABD48679}">
      <dgm:prSet/>
      <dgm:spPr/>
      <dgm:t>
        <a:bodyPr/>
        <a:lstStyle/>
        <a:p>
          <a:endParaRPr lang="es-ES"/>
        </a:p>
      </dgm:t>
    </dgm:pt>
    <dgm:pt modelId="{6676D73C-C7C1-EA4B-A10A-2180D41CB698}" type="sibTrans" cxnId="{4CA0F89A-F1A1-A048-9590-8275ABD48679}">
      <dgm:prSet/>
      <dgm:spPr/>
      <dgm:t>
        <a:bodyPr/>
        <a:lstStyle/>
        <a:p>
          <a:endParaRPr lang="es-ES"/>
        </a:p>
      </dgm:t>
    </dgm:pt>
    <dgm:pt modelId="{7A8EFB42-E4D3-0E42-B815-47E580E1FF9E}" type="pres">
      <dgm:prSet presAssocID="{EED6E530-0813-B042-BE6A-CB725888E743}" presName="diagram" presStyleCnt="0">
        <dgm:presLayoutVars>
          <dgm:dir/>
          <dgm:resizeHandles val="exact"/>
        </dgm:presLayoutVars>
      </dgm:prSet>
      <dgm:spPr/>
    </dgm:pt>
    <dgm:pt modelId="{74CFAF90-AE50-C446-8A71-A73A99DB6B6A}" type="pres">
      <dgm:prSet presAssocID="{753B6FDC-152C-3F43-981A-170004397A05}" presName="node" presStyleLbl="node1" presStyleIdx="0" presStyleCnt="3">
        <dgm:presLayoutVars>
          <dgm:bulletEnabled val="1"/>
        </dgm:presLayoutVars>
      </dgm:prSet>
      <dgm:spPr/>
      <dgm:t>
        <a:bodyPr/>
        <a:lstStyle/>
        <a:p>
          <a:endParaRPr lang="es-ES_tradnl"/>
        </a:p>
      </dgm:t>
    </dgm:pt>
    <dgm:pt modelId="{DC021988-B3AE-3948-B656-7DDBB01AC8A3}" type="pres">
      <dgm:prSet presAssocID="{55732C0A-FCEE-094A-9DF6-3D09B212062A}" presName="sibTrans" presStyleLbl="sibTrans2D1" presStyleIdx="0" presStyleCnt="2"/>
      <dgm:spPr/>
      <dgm:t>
        <a:bodyPr/>
        <a:lstStyle/>
        <a:p>
          <a:endParaRPr lang="es-ES_tradnl"/>
        </a:p>
      </dgm:t>
    </dgm:pt>
    <dgm:pt modelId="{103D4E54-E30D-664C-9C31-53C43A1FCB37}" type="pres">
      <dgm:prSet presAssocID="{55732C0A-FCEE-094A-9DF6-3D09B212062A}" presName="connectorText" presStyleLbl="sibTrans2D1" presStyleIdx="0" presStyleCnt="2"/>
      <dgm:spPr/>
      <dgm:t>
        <a:bodyPr/>
        <a:lstStyle/>
        <a:p>
          <a:endParaRPr lang="es-ES_tradnl"/>
        </a:p>
      </dgm:t>
    </dgm:pt>
    <dgm:pt modelId="{C82A3631-F767-D04C-B569-C61A0B800CED}" type="pres">
      <dgm:prSet presAssocID="{E6C140EC-4D99-E84F-8835-C8A1D4A192AA}" presName="node" presStyleLbl="node1" presStyleIdx="1" presStyleCnt="3">
        <dgm:presLayoutVars>
          <dgm:bulletEnabled val="1"/>
        </dgm:presLayoutVars>
      </dgm:prSet>
      <dgm:spPr/>
      <dgm:t>
        <a:bodyPr/>
        <a:lstStyle/>
        <a:p>
          <a:endParaRPr lang="es-ES_tradnl"/>
        </a:p>
      </dgm:t>
    </dgm:pt>
    <dgm:pt modelId="{4D027123-1B06-654E-B492-29C905A1B579}" type="pres">
      <dgm:prSet presAssocID="{24714D51-0381-7F4C-BD0B-0E836A24F3A1}" presName="sibTrans" presStyleLbl="sibTrans2D1" presStyleIdx="1" presStyleCnt="2"/>
      <dgm:spPr/>
      <dgm:t>
        <a:bodyPr/>
        <a:lstStyle/>
        <a:p>
          <a:endParaRPr lang="es-ES_tradnl"/>
        </a:p>
      </dgm:t>
    </dgm:pt>
    <dgm:pt modelId="{A4EF8067-101F-C144-BC4F-FF3B96132428}" type="pres">
      <dgm:prSet presAssocID="{24714D51-0381-7F4C-BD0B-0E836A24F3A1}" presName="connectorText" presStyleLbl="sibTrans2D1" presStyleIdx="1" presStyleCnt="2"/>
      <dgm:spPr/>
      <dgm:t>
        <a:bodyPr/>
        <a:lstStyle/>
        <a:p>
          <a:endParaRPr lang="es-ES_tradnl"/>
        </a:p>
      </dgm:t>
    </dgm:pt>
    <dgm:pt modelId="{4500A45E-1F9A-F54A-8EF4-6CD4EF9203E3}" type="pres">
      <dgm:prSet presAssocID="{26FAC464-2584-E14E-8145-593003EB6BEB}" presName="node" presStyleLbl="node1" presStyleIdx="2" presStyleCnt="3">
        <dgm:presLayoutVars>
          <dgm:bulletEnabled val="1"/>
        </dgm:presLayoutVars>
      </dgm:prSet>
      <dgm:spPr/>
      <dgm:t>
        <a:bodyPr/>
        <a:lstStyle/>
        <a:p>
          <a:endParaRPr lang="es-ES_tradnl"/>
        </a:p>
      </dgm:t>
    </dgm:pt>
  </dgm:ptLst>
  <dgm:cxnLst>
    <dgm:cxn modelId="{32EB97C4-897A-CB43-B4E4-EAB99CD41C79}" srcId="{EED6E530-0813-B042-BE6A-CB725888E743}" destId="{E6C140EC-4D99-E84F-8835-C8A1D4A192AA}" srcOrd="1" destOrd="0" parTransId="{1378636D-7A0C-2940-9558-3D985831F527}" sibTransId="{24714D51-0381-7F4C-BD0B-0E836A24F3A1}"/>
    <dgm:cxn modelId="{A1894AD0-B2CD-4F46-8EFB-44B7DC7EA2A9}" type="presOf" srcId="{55732C0A-FCEE-094A-9DF6-3D09B212062A}" destId="{103D4E54-E30D-664C-9C31-53C43A1FCB37}" srcOrd="1" destOrd="0" presId="urn:microsoft.com/office/officeart/2005/8/layout/process5"/>
    <dgm:cxn modelId="{CDD0501E-0467-A64C-A350-18F0A57E1427}" type="presOf" srcId="{753B6FDC-152C-3F43-981A-170004397A05}" destId="{74CFAF90-AE50-C446-8A71-A73A99DB6B6A}" srcOrd="0" destOrd="0" presId="urn:microsoft.com/office/officeart/2005/8/layout/process5"/>
    <dgm:cxn modelId="{B5ABC4DE-D804-1C4A-9767-2D7E777BF9D4}" type="presOf" srcId="{55732C0A-FCEE-094A-9DF6-3D09B212062A}" destId="{DC021988-B3AE-3948-B656-7DDBB01AC8A3}" srcOrd="0" destOrd="0" presId="urn:microsoft.com/office/officeart/2005/8/layout/process5"/>
    <dgm:cxn modelId="{C166F202-E8DD-FD4C-B8A9-BD4468B63408}" type="presOf" srcId="{E6C140EC-4D99-E84F-8835-C8A1D4A192AA}" destId="{C82A3631-F767-D04C-B569-C61A0B800CED}" srcOrd="0" destOrd="0" presId="urn:microsoft.com/office/officeart/2005/8/layout/process5"/>
    <dgm:cxn modelId="{6DFB41C2-E626-2141-9F1D-3076BE5EBDD5}" srcId="{EED6E530-0813-B042-BE6A-CB725888E743}" destId="{753B6FDC-152C-3F43-981A-170004397A05}" srcOrd="0" destOrd="0" parTransId="{9BED71C0-FCDA-FC41-900A-A13236FBCF9A}" sibTransId="{55732C0A-FCEE-094A-9DF6-3D09B212062A}"/>
    <dgm:cxn modelId="{B0547DBD-A848-544F-BA92-04508A94BC44}" type="presOf" srcId="{EED6E530-0813-B042-BE6A-CB725888E743}" destId="{7A8EFB42-E4D3-0E42-B815-47E580E1FF9E}" srcOrd="0" destOrd="0" presId="urn:microsoft.com/office/officeart/2005/8/layout/process5"/>
    <dgm:cxn modelId="{C20A69F6-6840-C044-A543-58DA8A20CEFD}" type="presOf" srcId="{24714D51-0381-7F4C-BD0B-0E836A24F3A1}" destId="{A4EF8067-101F-C144-BC4F-FF3B96132428}" srcOrd="1" destOrd="0" presId="urn:microsoft.com/office/officeart/2005/8/layout/process5"/>
    <dgm:cxn modelId="{B1EC3C14-9AB5-AF4F-81A0-EE7976B162E0}" type="presOf" srcId="{26FAC464-2584-E14E-8145-593003EB6BEB}" destId="{4500A45E-1F9A-F54A-8EF4-6CD4EF9203E3}" srcOrd="0" destOrd="0" presId="urn:microsoft.com/office/officeart/2005/8/layout/process5"/>
    <dgm:cxn modelId="{649C129E-6345-FA4B-8705-097D7FAD6661}" type="presOf" srcId="{24714D51-0381-7F4C-BD0B-0E836A24F3A1}" destId="{4D027123-1B06-654E-B492-29C905A1B579}" srcOrd="0" destOrd="0" presId="urn:microsoft.com/office/officeart/2005/8/layout/process5"/>
    <dgm:cxn modelId="{4CA0F89A-F1A1-A048-9590-8275ABD48679}" srcId="{EED6E530-0813-B042-BE6A-CB725888E743}" destId="{26FAC464-2584-E14E-8145-593003EB6BEB}" srcOrd="2" destOrd="0" parTransId="{035C6BDF-4943-0B46-A252-D3AD45990BBB}" sibTransId="{6676D73C-C7C1-EA4B-A10A-2180D41CB698}"/>
    <dgm:cxn modelId="{EAAA2780-92FE-DC47-B4A9-104B61F5E3C8}" type="presParOf" srcId="{7A8EFB42-E4D3-0E42-B815-47E580E1FF9E}" destId="{74CFAF90-AE50-C446-8A71-A73A99DB6B6A}" srcOrd="0" destOrd="0" presId="urn:microsoft.com/office/officeart/2005/8/layout/process5"/>
    <dgm:cxn modelId="{0F563B10-D399-9345-846E-310AE8484979}" type="presParOf" srcId="{7A8EFB42-E4D3-0E42-B815-47E580E1FF9E}" destId="{DC021988-B3AE-3948-B656-7DDBB01AC8A3}" srcOrd="1" destOrd="0" presId="urn:microsoft.com/office/officeart/2005/8/layout/process5"/>
    <dgm:cxn modelId="{C3025C95-0471-7C48-AA44-9A0557671C1C}" type="presParOf" srcId="{DC021988-B3AE-3948-B656-7DDBB01AC8A3}" destId="{103D4E54-E30D-664C-9C31-53C43A1FCB37}" srcOrd="0" destOrd="0" presId="urn:microsoft.com/office/officeart/2005/8/layout/process5"/>
    <dgm:cxn modelId="{4670B10B-888F-D149-BFEA-C8697B89C65C}" type="presParOf" srcId="{7A8EFB42-E4D3-0E42-B815-47E580E1FF9E}" destId="{C82A3631-F767-D04C-B569-C61A0B800CED}" srcOrd="2" destOrd="0" presId="urn:microsoft.com/office/officeart/2005/8/layout/process5"/>
    <dgm:cxn modelId="{D62418EA-7670-0D47-80A4-563E20C6E346}" type="presParOf" srcId="{7A8EFB42-E4D3-0E42-B815-47E580E1FF9E}" destId="{4D027123-1B06-654E-B492-29C905A1B579}" srcOrd="3" destOrd="0" presId="urn:microsoft.com/office/officeart/2005/8/layout/process5"/>
    <dgm:cxn modelId="{3FD770B2-91C3-B444-A517-1E301FA51FF4}" type="presParOf" srcId="{4D027123-1B06-654E-B492-29C905A1B579}" destId="{A4EF8067-101F-C144-BC4F-FF3B96132428}" srcOrd="0" destOrd="0" presId="urn:microsoft.com/office/officeart/2005/8/layout/process5"/>
    <dgm:cxn modelId="{5CDF18C6-BE1F-4D46-9883-CCC4DF78764A}" type="presParOf" srcId="{7A8EFB42-E4D3-0E42-B815-47E580E1FF9E}" destId="{4500A45E-1F9A-F54A-8EF4-6CD4EF9203E3}" srcOrd="4"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F3C210-4F61-E84C-B7C7-BE4BB3DE1AFC}" type="doc">
      <dgm:prSet loTypeId="urn:microsoft.com/office/officeart/2005/8/layout/process5" loCatId="process" qsTypeId="urn:microsoft.com/office/officeart/2005/8/quickstyle/simple4" qsCatId="simple" csTypeId="urn:microsoft.com/office/officeart/2005/8/colors/colorful1" csCatId="colorful" phldr="1"/>
      <dgm:spPr/>
      <dgm:t>
        <a:bodyPr/>
        <a:lstStyle/>
        <a:p>
          <a:endParaRPr lang="es-ES_tradnl"/>
        </a:p>
      </dgm:t>
    </dgm:pt>
    <dgm:pt modelId="{CE1EDADD-3DAE-2F42-85B6-13C0E5756ED8}">
      <dgm:prSet phldrT="[Texto]"/>
      <dgm:spPr/>
      <dgm:t>
        <a:bodyPr/>
        <a:lstStyle/>
        <a:p>
          <a:r>
            <a:rPr lang="es-ES_tradnl" dirty="0" smtClean="0"/>
            <a:t>30g CH</a:t>
          </a:r>
          <a:r>
            <a:rPr lang="es-ES_tradnl" baseline="-25000" dirty="0" smtClean="0"/>
            <a:t>3</a:t>
          </a:r>
          <a:r>
            <a:rPr lang="es-ES_tradnl" baseline="0" dirty="0" smtClean="0"/>
            <a:t>COOH+ 25.3g etanol +</a:t>
          </a:r>
        </a:p>
        <a:p>
          <a:r>
            <a:rPr lang="es-ES_tradnl" baseline="0" dirty="0" smtClean="0"/>
            <a:t>0.5ml H</a:t>
          </a:r>
          <a:r>
            <a:rPr lang="es-ES_tradnl" baseline="-25000" dirty="0" smtClean="0"/>
            <a:t>2</a:t>
          </a:r>
          <a:r>
            <a:rPr lang="es-ES_tradnl" baseline="0" dirty="0" smtClean="0"/>
            <a:t>SO</a:t>
          </a:r>
          <a:r>
            <a:rPr lang="es-ES_tradnl" baseline="-25000" dirty="0" smtClean="0"/>
            <a:t>4</a:t>
          </a:r>
          <a:endParaRPr lang="es-ES_tradnl" dirty="0"/>
        </a:p>
      </dgm:t>
    </dgm:pt>
    <dgm:pt modelId="{84CAEC35-EB67-5A43-9F5E-544908675835}" type="parTrans" cxnId="{9BEAD0BC-A208-A747-866D-F1AB6DAEEEE6}">
      <dgm:prSet/>
      <dgm:spPr/>
      <dgm:t>
        <a:bodyPr/>
        <a:lstStyle/>
        <a:p>
          <a:endParaRPr lang="es-ES_tradnl"/>
        </a:p>
      </dgm:t>
    </dgm:pt>
    <dgm:pt modelId="{D40F5539-CF4E-A940-86F0-A48ABB8A8F58}" type="sibTrans" cxnId="{9BEAD0BC-A208-A747-866D-F1AB6DAEEEE6}">
      <dgm:prSet/>
      <dgm:spPr/>
      <dgm:t>
        <a:bodyPr/>
        <a:lstStyle/>
        <a:p>
          <a:endParaRPr lang="es-ES_tradnl"/>
        </a:p>
      </dgm:t>
    </dgm:pt>
    <dgm:pt modelId="{432ECF1B-260A-8E49-9130-6B660CFD6743}">
      <dgm:prSet phldrT="[Texto]"/>
      <dgm:spPr/>
      <dgm:t>
        <a:bodyPr/>
        <a:lstStyle/>
        <a:p>
          <a:r>
            <a:rPr lang="es-ES_tradnl" dirty="0" smtClean="0"/>
            <a:t>Calentar matraz a 60</a:t>
          </a:r>
          <a:r>
            <a:rPr lang="es-ES_tradnl" dirty="0" err="1" smtClean="0"/>
            <a:t>ºC</a:t>
          </a:r>
          <a:r>
            <a:rPr lang="es-ES_tradnl" dirty="0" smtClean="0"/>
            <a:t> por 30 </a:t>
          </a:r>
          <a:r>
            <a:rPr lang="es-ES_tradnl" dirty="0" err="1" smtClean="0"/>
            <a:t>min</a:t>
          </a:r>
          <a:endParaRPr lang="es-ES_tradnl" dirty="0"/>
        </a:p>
      </dgm:t>
    </dgm:pt>
    <dgm:pt modelId="{ABABB231-7F3D-7C41-89A3-40C408FAAE5E}" type="parTrans" cxnId="{6718EE10-99EB-9D49-883D-328312F95D95}">
      <dgm:prSet/>
      <dgm:spPr/>
      <dgm:t>
        <a:bodyPr/>
        <a:lstStyle/>
        <a:p>
          <a:endParaRPr lang="es-ES_tradnl"/>
        </a:p>
      </dgm:t>
    </dgm:pt>
    <dgm:pt modelId="{4DBC8392-EDFA-F749-8CD9-48C39C2C4689}" type="sibTrans" cxnId="{6718EE10-99EB-9D49-883D-328312F95D95}">
      <dgm:prSet/>
      <dgm:spPr/>
      <dgm:t>
        <a:bodyPr/>
        <a:lstStyle/>
        <a:p>
          <a:endParaRPr lang="es-ES_tradnl"/>
        </a:p>
      </dgm:t>
    </dgm:pt>
    <dgm:pt modelId="{95524510-5337-5942-B163-E8B816C0A2A7}" type="pres">
      <dgm:prSet presAssocID="{7DF3C210-4F61-E84C-B7C7-BE4BB3DE1AFC}" presName="diagram" presStyleCnt="0">
        <dgm:presLayoutVars>
          <dgm:dir/>
          <dgm:resizeHandles val="exact"/>
        </dgm:presLayoutVars>
      </dgm:prSet>
      <dgm:spPr/>
      <dgm:t>
        <a:bodyPr/>
        <a:lstStyle/>
        <a:p>
          <a:endParaRPr lang="es-ES_tradnl"/>
        </a:p>
      </dgm:t>
    </dgm:pt>
    <dgm:pt modelId="{52DA5D9D-382B-1A44-B165-903C89F2CC2C}" type="pres">
      <dgm:prSet presAssocID="{CE1EDADD-3DAE-2F42-85B6-13C0E5756ED8}" presName="node" presStyleLbl="node1" presStyleIdx="0" presStyleCnt="2">
        <dgm:presLayoutVars>
          <dgm:bulletEnabled val="1"/>
        </dgm:presLayoutVars>
      </dgm:prSet>
      <dgm:spPr/>
      <dgm:t>
        <a:bodyPr/>
        <a:lstStyle/>
        <a:p>
          <a:endParaRPr lang="es-ES_tradnl"/>
        </a:p>
      </dgm:t>
    </dgm:pt>
    <dgm:pt modelId="{9AF0F1E5-7159-1044-BF01-9B33CC7E4E81}" type="pres">
      <dgm:prSet presAssocID="{D40F5539-CF4E-A940-86F0-A48ABB8A8F58}" presName="sibTrans" presStyleLbl="sibTrans2D1" presStyleIdx="0" presStyleCnt="1"/>
      <dgm:spPr/>
      <dgm:t>
        <a:bodyPr/>
        <a:lstStyle/>
        <a:p>
          <a:endParaRPr lang="es-ES_tradnl"/>
        </a:p>
      </dgm:t>
    </dgm:pt>
    <dgm:pt modelId="{88CC1981-9BAC-1E4D-AB7D-1200695587C8}" type="pres">
      <dgm:prSet presAssocID="{D40F5539-CF4E-A940-86F0-A48ABB8A8F58}" presName="connectorText" presStyleLbl="sibTrans2D1" presStyleIdx="0" presStyleCnt="1"/>
      <dgm:spPr/>
      <dgm:t>
        <a:bodyPr/>
        <a:lstStyle/>
        <a:p>
          <a:endParaRPr lang="es-ES_tradnl"/>
        </a:p>
      </dgm:t>
    </dgm:pt>
    <dgm:pt modelId="{016D9B88-7F81-004E-A1C4-E778B4A2C554}" type="pres">
      <dgm:prSet presAssocID="{432ECF1B-260A-8E49-9130-6B660CFD6743}" presName="node" presStyleLbl="node1" presStyleIdx="1" presStyleCnt="2">
        <dgm:presLayoutVars>
          <dgm:bulletEnabled val="1"/>
        </dgm:presLayoutVars>
      </dgm:prSet>
      <dgm:spPr/>
      <dgm:t>
        <a:bodyPr/>
        <a:lstStyle/>
        <a:p>
          <a:endParaRPr lang="es-ES_tradnl"/>
        </a:p>
      </dgm:t>
    </dgm:pt>
  </dgm:ptLst>
  <dgm:cxnLst>
    <dgm:cxn modelId="{A23BF23E-ED73-D644-B7D3-DB276485E46D}" type="presOf" srcId="{432ECF1B-260A-8E49-9130-6B660CFD6743}" destId="{016D9B88-7F81-004E-A1C4-E778B4A2C554}" srcOrd="0" destOrd="0" presId="urn:microsoft.com/office/officeart/2005/8/layout/process5"/>
    <dgm:cxn modelId="{6340591C-C185-0246-AFE5-A2E6FC9576E2}" type="presOf" srcId="{CE1EDADD-3DAE-2F42-85B6-13C0E5756ED8}" destId="{52DA5D9D-382B-1A44-B165-903C89F2CC2C}" srcOrd="0" destOrd="0" presId="urn:microsoft.com/office/officeart/2005/8/layout/process5"/>
    <dgm:cxn modelId="{41D54847-6F6A-C149-9215-12FE0BA3E5DD}" type="presOf" srcId="{7DF3C210-4F61-E84C-B7C7-BE4BB3DE1AFC}" destId="{95524510-5337-5942-B163-E8B816C0A2A7}" srcOrd="0" destOrd="0" presId="urn:microsoft.com/office/officeart/2005/8/layout/process5"/>
    <dgm:cxn modelId="{2B16276F-7FF4-4748-912B-BAFE6B84D940}" type="presOf" srcId="{D40F5539-CF4E-A940-86F0-A48ABB8A8F58}" destId="{9AF0F1E5-7159-1044-BF01-9B33CC7E4E81}" srcOrd="0" destOrd="0" presId="urn:microsoft.com/office/officeart/2005/8/layout/process5"/>
    <dgm:cxn modelId="{9BEAD0BC-A208-A747-866D-F1AB6DAEEEE6}" srcId="{7DF3C210-4F61-E84C-B7C7-BE4BB3DE1AFC}" destId="{CE1EDADD-3DAE-2F42-85B6-13C0E5756ED8}" srcOrd="0" destOrd="0" parTransId="{84CAEC35-EB67-5A43-9F5E-544908675835}" sibTransId="{D40F5539-CF4E-A940-86F0-A48ABB8A8F58}"/>
    <dgm:cxn modelId="{6718EE10-99EB-9D49-883D-328312F95D95}" srcId="{7DF3C210-4F61-E84C-B7C7-BE4BB3DE1AFC}" destId="{432ECF1B-260A-8E49-9130-6B660CFD6743}" srcOrd="1" destOrd="0" parTransId="{ABABB231-7F3D-7C41-89A3-40C408FAAE5E}" sibTransId="{4DBC8392-EDFA-F749-8CD9-48C39C2C4689}"/>
    <dgm:cxn modelId="{F5D5564C-2948-7240-8E5D-9E725080B11E}" type="presOf" srcId="{D40F5539-CF4E-A940-86F0-A48ABB8A8F58}" destId="{88CC1981-9BAC-1E4D-AB7D-1200695587C8}" srcOrd="1" destOrd="0" presId="urn:microsoft.com/office/officeart/2005/8/layout/process5"/>
    <dgm:cxn modelId="{C029AD27-3101-244E-816F-CF0403BBB7CB}" type="presParOf" srcId="{95524510-5337-5942-B163-E8B816C0A2A7}" destId="{52DA5D9D-382B-1A44-B165-903C89F2CC2C}" srcOrd="0" destOrd="0" presId="urn:microsoft.com/office/officeart/2005/8/layout/process5"/>
    <dgm:cxn modelId="{511F20F0-B6B1-BC4F-AD4D-3DC5DFB85C7B}" type="presParOf" srcId="{95524510-5337-5942-B163-E8B816C0A2A7}" destId="{9AF0F1E5-7159-1044-BF01-9B33CC7E4E81}" srcOrd="1" destOrd="0" presId="urn:microsoft.com/office/officeart/2005/8/layout/process5"/>
    <dgm:cxn modelId="{AB1D1A9E-E776-6845-A90F-9E7E5EF26750}" type="presParOf" srcId="{9AF0F1E5-7159-1044-BF01-9B33CC7E4E81}" destId="{88CC1981-9BAC-1E4D-AB7D-1200695587C8}" srcOrd="0" destOrd="0" presId="urn:microsoft.com/office/officeart/2005/8/layout/process5"/>
    <dgm:cxn modelId="{E64259E9-435C-4B4D-9A65-54205F382022}" type="presParOf" srcId="{95524510-5337-5942-B163-E8B816C0A2A7}" destId="{016D9B88-7F81-004E-A1C4-E778B4A2C554}" srcOrd="2"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006FF83-1DA6-FC4B-B0E1-897BCEA336C9}" type="doc">
      <dgm:prSet loTypeId="urn:microsoft.com/office/officeart/2005/8/layout/process5" loCatId="process" qsTypeId="urn:microsoft.com/office/officeart/2005/8/quickstyle/simple4" qsCatId="simple" csTypeId="urn:microsoft.com/office/officeart/2005/8/colors/colorful1" csCatId="colorful" phldr="1"/>
      <dgm:spPr/>
      <dgm:t>
        <a:bodyPr/>
        <a:lstStyle/>
        <a:p>
          <a:endParaRPr lang="es-ES_tradnl"/>
        </a:p>
      </dgm:t>
    </dgm:pt>
    <dgm:pt modelId="{B0DAE9D4-85CC-514A-BFA1-02249C9DE1ED}">
      <dgm:prSet phldrT="[Texto]"/>
      <dgm:spPr/>
      <dgm:t>
        <a:bodyPr/>
        <a:lstStyle/>
        <a:p>
          <a:r>
            <a:rPr lang="es-ES_tradnl" dirty="0" smtClean="0"/>
            <a:t>25ml H</a:t>
          </a:r>
          <a:r>
            <a:rPr lang="es-ES_tradnl" baseline="-25000" dirty="0" smtClean="0"/>
            <a:t>2</a:t>
          </a:r>
          <a:r>
            <a:rPr lang="es-ES_tradnl" baseline="0" dirty="0" smtClean="0"/>
            <a:t>O</a:t>
          </a:r>
        </a:p>
        <a:p>
          <a:r>
            <a:rPr lang="es-ES_tradnl" baseline="0" dirty="0" smtClean="0"/>
            <a:t>+</a:t>
          </a:r>
        </a:p>
        <a:p>
          <a:r>
            <a:rPr lang="es-ES_tradnl" baseline="0" dirty="0" smtClean="0"/>
            <a:t>0.5ml H</a:t>
          </a:r>
          <a:r>
            <a:rPr lang="es-ES_tradnl" baseline="-25000" dirty="0" smtClean="0"/>
            <a:t>2</a:t>
          </a:r>
          <a:r>
            <a:rPr lang="es-ES_tradnl" baseline="0" dirty="0" smtClean="0"/>
            <a:t>SO</a:t>
          </a:r>
          <a:r>
            <a:rPr lang="es-ES_tradnl" baseline="-25000" dirty="0" smtClean="0"/>
            <a:t>4</a:t>
          </a:r>
          <a:endParaRPr lang="es-ES_tradnl" dirty="0"/>
        </a:p>
      </dgm:t>
    </dgm:pt>
    <dgm:pt modelId="{3480B0DE-8BAE-964D-9294-EC45A846D11E}" type="parTrans" cxnId="{A2ACB5D8-DD22-AC4F-AD08-5FA7337252F9}">
      <dgm:prSet/>
      <dgm:spPr/>
      <dgm:t>
        <a:bodyPr/>
        <a:lstStyle/>
        <a:p>
          <a:endParaRPr lang="es-ES_tradnl"/>
        </a:p>
      </dgm:t>
    </dgm:pt>
    <dgm:pt modelId="{D9902A1C-A73A-8B4F-A980-3CBBA39584E3}" type="sibTrans" cxnId="{A2ACB5D8-DD22-AC4F-AD08-5FA7337252F9}">
      <dgm:prSet/>
      <dgm:spPr/>
      <dgm:t>
        <a:bodyPr/>
        <a:lstStyle/>
        <a:p>
          <a:endParaRPr lang="es-ES_tradnl"/>
        </a:p>
      </dgm:t>
    </dgm:pt>
    <dgm:pt modelId="{6E5710B2-554B-3B46-BB1A-9DB635BA5723}">
      <dgm:prSet phldrT="[Texto]"/>
      <dgm:spPr/>
      <dgm:t>
        <a:bodyPr/>
        <a:lstStyle/>
        <a:p>
          <a:r>
            <a:rPr lang="es-ES_tradnl" dirty="0" smtClean="0"/>
            <a:t>Agregar de 3-5 gotas de </a:t>
          </a:r>
          <a:r>
            <a:rPr lang="es-ES_tradnl" dirty="0" err="1" smtClean="0"/>
            <a:t>fenolftaleína</a:t>
          </a:r>
          <a:endParaRPr lang="es-ES_tradnl" dirty="0"/>
        </a:p>
      </dgm:t>
    </dgm:pt>
    <dgm:pt modelId="{BFD7DFDB-8547-3E47-81B8-9D298E455746}" type="parTrans" cxnId="{B98E397B-5ADF-0843-A274-7CCDD90F7BE0}">
      <dgm:prSet/>
      <dgm:spPr/>
      <dgm:t>
        <a:bodyPr/>
        <a:lstStyle/>
        <a:p>
          <a:endParaRPr lang="es-ES_tradnl"/>
        </a:p>
      </dgm:t>
    </dgm:pt>
    <dgm:pt modelId="{D9F86F65-B728-7649-A8D4-F339F583B292}" type="sibTrans" cxnId="{B98E397B-5ADF-0843-A274-7CCDD90F7BE0}">
      <dgm:prSet/>
      <dgm:spPr/>
      <dgm:t>
        <a:bodyPr/>
        <a:lstStyle/>
        <a:p>
          <a:endParaRPr lang="es-ES_tradnl"/>
        </a:p>
      </dgm:t>
    </dgm:pt>
    <dgm:pt modelId="{545F616A-E2DE-D445-BD33-F5EABD180693}">
      <dgm:prSet phldrT="[Texto]"/>
      <dgm:spPr/>
      <dgm:t>
        <a:bodyPr/>
        <a:lstStyle/>
        <a:p>
          <a:r>
            <a:rPr lang="es-ES_tradnl" dirty="0" smtClean="0"/>
            <a:t>Titular con </a:t>
          </a:r>
          <a:r>
            <a:rPr lang="es-ES_tradnl" dirty="0" err="1" smtClean="0"/>
            <a:t>NaOH</a:t>
          </a:r>
          <a:r>
            <a:rPr lang="es-ES_tradnl" dirty="0" smtClean="0"/>
            <a:t> 1M</a:t>
          </a:r>
        </a:p>
        <a:p>
          <a:r>
            <a:rPr lang="es-ES_tradnl" dirty="0" smtClean="0"/>
            <a:t>V</a:t>
          </a:r>
          <a:r>
            <a:rPr lang="es-ES_tradnl" baseline="-25000" dirty="0" smtClean="0"/>
            <a:t>1</a:t>
          </a:r>
          <a:r>
            <a:rPr lang="es-ES_tradnl" dirty="0" smtClean="0"/>
            <a:t>= ____  ml</a:t>
          </a:r>
          <a:endParaRPr lang="es-ES_tradnl" dirty="0"/>
        </a:p>
      </dgm:t>
    </dgm:pt>
    <dgm:pt modelId="{8D073EBE-B2B2-7647-AF6F-65A239204FA6}" type="parTrans" cxnId="{BABE1505-94B4-DA4D-9C8F-EB60D0F5582D}">
      <dgm:prSet/>
      <dgm:spPr/>
      <dgm:t>
        <a:bodyPr/>
        <a:lstStyle/>
        <a:p>
          <a:endParaRPr lang="es-ES_tradnl"/>
        </a:p>
      </dgm:t>
    </dgm:pt>
    <dgm:pt modelId="{D34287F3-D79F-DB49-9BF5-B638C58E791D}" type="sibTrans" cxnId="{BABE1505-94B4-DA4D-9C8F-EB60D0F5582D}">
      <dgm:prSet/>
      <dgm:spPr/>
      <dgm:t>
        <a:bodyPr/>
        <a:lstStyle/>
        <a:p>
          <a:endParaRPr lang="es-ES_tradnl"/>
        </a:p>
      </dgm:t>
    </dgm:pt>
    <dgm:pt modelId="{131EFE8A-5218-6B44-9412-E475C6C189C9}" type="pres">
      <dgm:prSet presAssocID="{2006FF83-1DA6-FC4B-B0E1-897BCEA336C9}" presName="diagram" presStyleCnt="0">
        <dgm:presLayoutVars>
          <dgm:dir/>
          <dgm:resizeHandles val="exact"/>
        </dgm:presLayoutVars>
      </dgm:prSet>
      <dgm:spPr/>
      <dgm:t>
        <a:bodyPr/>
        <a:lstStyle/>
        <a:p>
          <a:endParaRPr lang="es-ES_tradnl"/>
        </a:p>
      </dgm:t>
    </dgm:pt>
    <dgm:pt modelId="{A5430245-029A-3A46-8013-8B23F07E8A0F}" type="pres">
      <dgm:prSet presAssocID="{B0DAE9D4-85CC-514A-BFA1-02249C9DE1ED}" presName="node" presStyleLbl="node1" presStyleIdx="0" presStyleCnt="3">
        <dgm:presLayoutVars>
          <dgm:bulletEnabled val="1"/>
        </dgm:presLayoutVars>
      </dgm:prSet>
      <dgm:spPr/>
      <dgm:t>
        <a:bodyPr/>
        <a:lstStyle/>
        <a:p>
          <a:endParaRPr lang="es-ES_tradnl"/>
        </a:p>
      </dgm:t>
    </dgm:pt>
    <dgm:pt modelId="{EBF2873E-8162-0B49-8609-15DE575E23F3}" type="pres">
      <dgm:prSet presAssocID="{D9902A1C-A73A-8B4F-A980-3CBBA39584E3}" presName="sibTrans" presStyleLbl="sibTrans2D1" presStyleIdx="0" presStyleCnt="2"/>
      <dgm:spPr/>
      <dgm:t>
        <a:bodyPr/>
        <a:lstStyle/>
        <a:p>
          <a:endParaRPr lang="es-ES_tradnl"/>
        </a:p>
      </dgm:t>
    </dgm:pt>
    <dgm:pt modelId="{A9DD3F7E-9557-6447-A8F4-675DB81B65C7}" type="pres">
      <dgm:prSet presAssocID="{D9902A1C-A73A-8B4F-A980-3CBBA39584E3}" presName="connectorText" presStyleLbl="sibTrans2D1" presStyleIdx="0" presStyleCnt="2"/>
      <dgm:spPr/>
      <dgm:t>
        <a:bodyPr/>
        <a:lstStyle/>
        <a:p>
          <a:endParaRPr lang="es-ES_tradnl"/>
        </a:p>
      </dgm:t>
    </dgm:pt>
    <dgm:pt modelId="{F43A5E8A-E8BA-1349-9239-B8805175A2BF}" type="pres">
      <dgm:prSet presAssocID="{6E5710B2-554B-3B46-BB1A-9DB635BA5723}" presName="node" presStyleLbl="node1" presStyleIdx="1" presStyleCnt="3">
        <dgm:presLayoutVars>
          <dgm:bulletEnabled val="1"/>
        </dgm:presLayoutVars>
      </dgm:prSet>
      <dgm:spPr/>
      <dgm:t>
        <a:bodyPr/>
        <a:lstStyle/>
        <a:p>
          <a:endParaRPr lang="es-ES_tradnl"/>
        </a:p>
      </dgm:t>
    </dgm:pt>
    <dgm:pt modelId="{070EE435-AF34-B045-8B1F-997CE28E732E}" type="pres">
      <dgm:prSet presAssocID="{D9F86F65-B728-7649-A8D4-F339F583B292}" presName="sibTrans" presStyleLbl="sibTrans2D1" presStyleIdx="1" presStyleCnt="2"/>
      <dgm:spPr/>
      <dgm:t>
        <a:bodyPr/>
        <a:lstStyle/>
        <a:p>
          <a:endParaRPr lang="es-ES_tradnl"/>
        </a:p>
      </dgm:t>
    </dgm:pt>
    <dgm:pt modelId="{251C240C-9B9A-574C-B048-9315D8FE98DA}" type="pres">
      <dgm:prSet presAssocID="{D9F86F65-B728-7649-A8D4-F339F583B292}" presName="connectorText" presStyleLbl="sibTrans2D1" presStyleIdx="1" presStyleCnt="2"/>
      <dgm:spPr/>
      <dgm:t>
        <a:bodyPr/>
        <a:lstStyle/>
        <a:p>
          <a:endParaRPr lang="es-ES_tradnl"/>
        </a:p>
      </dgm:t>
    </dgm:pt>
    <dgm:pt modelId="{A45E54B3-5985-BE47-ADD7-802A8161AA45}" type="pres">
      <dgm:prSet presAssocID="{545F616A-E2DE-D445-BD33-F5EABD180693}" presName="node" presStyleLbl="node1" presStyleIdx="2" presStyleCnt="3">
        <dgm:presLayoutVars>
          <dgm:bulletEnabled val="1"/>
        </dgm:presLayoutVars>
      </dgm:prSet>
      <dgm:spPr/>
      <dgm:t>
        <a:bodyPr/>
        <a:lstStyle/>
        <a:p>
          <a:endParaRPr lang="es-ES_tradnl"/>
        </a:p>
      </dgm:t>
    </dgm:pt>
  </dgm:ptLst>
  <dgm:cxnLst>
    <dgm:cxn modelId="{A2ACB5D8-DD22-AC4F-AD08-5FA7337252F9}" srcId="{2006FF83-1DA6-FC4B-B0E1-897BCEA336C9}" destId="{B0DAE9D4-85CC-514A-BFA1-02249C9DE1ED}" srcOrd="0" destOrd="0" parTransId="{3480B0DE-8BAE-964D-9294-EC45A846D11E}" sibTransId="{D9902A1C-A73A-8B4F-A980-3CBBA39584E3}"/>
    <dgm:cxn modelId="{54FF4237-B0D0-4245-A21D-573341294C7D}" type="presOf" srcId="{B0DAE9D4-85CC-514A-BFA1-02249C9DE1ED}" destId="{A5430245-029A-3A46-8013-8B23F07E8A0F}" srcOrd="0" destOrd="0" presId="urn:microsoft.com/office/officeart/2005/8/layout/process5"/>
    <dgm:cxn modelId="{FA79D7C1-AE31-7E4E-8559-7EB6C7DB4ACF}" type="presOf" srcId="{545F616A-E2DE-D445-BD33-F5EABD180693}" destId="{A45E54B3-5985-BE47-ADD7-802A8161AA45}" srcOrd="0" destOrd="0" presId="urn:microsoft.com/office/officeart/2005/8/layout/process5"/>
    <dgm:cxn modelId="{B98E397B-5ADF-0843-A274-7CCDD90F7BE0}" srcId="{2006FF83-1DA6-FC4B-B0E1-897BCEA336C9}" destId="{6E5710B2-554B-3B46-BB1A-9DB635BA5723}" srcOrd="1" destOrd="0" parTransId="{BFD7DFDB-8547-3E47-81B8-9D298E455746}" sibTransId="{D9F86F65-B728-7649-A8D4-F339F583B292}"/>
    <dgm:cxn modelId="{7317BBA4-5E90-B04F-8478-C651A00BF002}" type="presOf" srcId="{D9F86F65-B728-7649-A8D4-F339F583B292}" destId="{251C240C-9B9A-574C-B048-9315D8FE98DA}" srcOrd="1" destOrd="0" presId="urn:microsoft.com/office/officeart/2005/8/layout/process5"/>
    <dgm:cxn modelId="{73272EDD-F296-F843-A083-D78390165357}" type="presOf" srcId="{D9902A1C-A73A-8B4F-A980-3CBBA39584E3}" destId="{EBF2873E-8162-0B49-8609-15DE575E23F3}" srcOrd="0" destOrd="0" presId="urn:microsoft.com/office/officeart/2005/8/layout/process5"/>
    <dgm:cxn modelId="{BABE1505-94B4-DA4D-9C8F-EB60D0F5582D}" srcId="{2006FF83-1DA6-FC4B-B0E1-897BCEA336C9}" destId="{545F616A-E2DE-D445-BD33-F5EABD180693}" srcOrd="2" destOrd="0" parTransId="{8D073EBE-B2B2-7647-AF6F-65A239204FA6}" sibTransId="{D34287F3-D79F-DB49-9BF5-B638C58E791D}"/>
    <dgm:cxn modelId="{8F611606-2621-F44E-96D3-43B3D439555D}" type="presOf" srcId="{6E5710B2-554B-3B46-BB1A-9DB635BA5723}" destId="{F43A5E8A-E8BA-1349-9239-B8805175A2BF}" srcOrd="0" destOrd="0" presId="urn:microsoft.com/office/officeart/2005/8/layout/process5"/>
    <dgm:cxn modelId="{98CA0A2E-C4F1-B447-AB93-816018E6A6E9}" type="presOf" srcId="{2006FF83-1DA6-FC4B-B0E1-897BCEA336C9}" destId="{131EFE8A-5218-6B44-9412-E475C6C189C9}" srcOrd="0" destOrd="0" presId="urn:microsoft.com/office/officeart/2005/8/layout/process5"/>
    <dgm:cxn modelId="{B6580D32-0A9A-3D49-B3F6-FC78D542CD8E}" type="presOf" srcId="{D9902A1C-A73A-8B4F-A980-3CBBA39584E3}" destId="{A9DD3F7E-9557-6447-A8F4-675DB81B65C7}" srcOrd="1" destOrd="0" presId="urn:microsoft.com/office/officeart/2005/8/layout/process5"/>
    <dgm:cxn modelId="{A7CFB66A-D4FE-8545-B738-8F598FFB0C98}" type="presOf" srcId="{D9F86F65-B728-7649-A8D4-F339F583B292}" destId="{070EE435-AF34-B045-8B1F-997CE28E732E}" srcOrd="0" destOrd="0" presId="urn:microsoft.com/office/officeart/2005/8/layout/process5"/>
    <dgm:cxn modelId="{BDD9D9B1-5B05-8646-94C4-235A72C3FDBE}" type="presParOf" srcId="{131EFE8A-5218-6B44-9412-E475C6C189C9}" destId="{A5430245-029A-3A46-8013-8B23F07E8A0F}" srcOrd="0" destOrd="0" presId="urn:microsoft.com/office/officeart/2005/8/layout/process5"/>
    <dgm:cxn modelId="{BF6D702B-835F-D743-BC68-DECE5C6E3614}" type="presParOf" srcId="{131EFE8A-5218-6B44-9412-E475C6C189C9}" destId="{EBF2873E-8162-0B49-8609-15DE575E23F3}" srcOrd="1" destOrd="0" presId="urn:microsoft.com/office/officeart/2005/8/layout/process5"/>
    <dgm:cxn modelId="{EBCFD725-584A-AB46-BAA4-DBCBA480FA81}" type="presParOf" srcId="{EBF2873E-8162-0B49-8609-15DE575E23F3}" destId="{A9DD3F7E-9557-6447-A8F4-675DB81B65C7}" srcOrd="0" destOrd="0" presId="urn:microsoft.com/office/officeart/2005/8/layout/process5"/>
    <dgm:cxn modelId="{E7881D7A-BBD4-7941-9C6C-0892DD2456AD}" type="presParOf" srcId="{131EFE8A-5218-6B44-9412-E475C6C189C9}" destId="{F43A5E8A-E8BA-1349-9239-B8805175A2BF}" srcOrd="2" destOrd="0" presId="urn:microsoft.com/office/officeart/2005/8/layout/process5"/>
    <dgm:cxn modelId="{562AFDA3-B8B5-F441-B41C-ABA3FAA6C4B3}" type="presParOf" srcId="{131EFE8A-5218-6B44-9412-E475C6C189C9}" destId="{070EE435-AF34-B045-8B1F-997CE28E732E}" srcOrd="3" destOrd="0" presId="urn:microsoft.com/office/officeart/2005/8/layout/process5"/>
    <dgm:cxn modelId="{E3EAD6E8-52C7-AE4C-8B44-55B07612DE8A}" type="presParOf" srcId="{070EE435-AF34-B045-8B1F-997CE28E732E}" destId="{251C240C-9B9A-574C-B048-9315D8FE98DA}" srcOrd="0" destOrd="0" presId="urn:microsoft.com/office/officeart/2005/8/layout/process5"/>
    <dgm:cxn modelId="{CACDE316-F12D-004A-B17E-A8DC6F528CA5}" type="presParOf" srcId="{131EFE8A-5218-6B44-9412-E475C6C189C9}" destId="{A45E54B3-5985-BE47-ADD7-802A8161AA45}" srcOrd="4"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5AFB101-DB3B-3C4D-A571-2EC52E29417A}" type="doc">
      <dgm:prSet loTypeId="urn:microsoft.com/office/officeart/2005/8/layout/process5" loCatId="process" qsTypeId="urn:microsoft.com/office/officeart/2005/8/quickstyle/simple1" qsCatId="simple" csTypeId="urn:microsoft.com/office/officeart/2005/8/colors/colorful1" csCatId="colorful" phldr="1"/>
      <dgm:spPr/>
      <dgm:t>
        <a:bodyPr/>
        <a:lstStyle/>
        <a:p>
          <a:endParaRPr lang="es-ES_tradnl"/>
        </a:p>
      </dgm:t>
    </dgm:pt>
    <dgm:pt modelId="{34330688-0CDD-C640-8B5C-B30169FDE6E0}">
      <dgm:prSet phldrT="[Texto]"/>
      <dgm:spPr/>
      <dgm:t>
        <a:bodyPr/>
        <a:lstStyle/>
        <a:p>
          <a:r>
            <a:rPr lang="es-ES_tradnl" dirty="0" smtClean="0"/>
            <a:t>Desmontar equipo</a:t>
          </a:r>
        </a:p>
      </dgm:t>
    </dgm:pt>
    <dgm:pt modelId="{E0EA1C61-7D03-6E49-A1DC-6AE4DBB11C5E}" type="parTrans" cxnId="{11F6CE3F-52FD-374A-9684-FBC8C66F7D3D}">
      <dgm:prSet/>
      <dgm:spPr/>
      <dgm:t>
        <a:bodyPr/>
        <a:lstStyle/>
        <a:p>
          <a:endParaRPr lang="es-ES_tradnl"/>
        </a:p>
      </dgm:t>
    </dgm:pt>
    <dgm:pt modelId="{F0DB54AF-02CB-A44A-9683-E4FCFAB1686F}" type="sibTrans" cxnId="{11F6CE3F-52FD-374A-9684-FBC8C66F7D3D}">
      <dgm:prSet/>
      <dgm:spPr/>
      <dgm:t>
        <a:bodyPr/>
        <a:lstStyle/>
        <a:p>
          <a:endParaRPr lang="es-ES_tradnl"/>
        </a:p>
      </dgm:t>
    </dgm:pt>
    <dgm:pt modelId="{CFF90C21-26BB-7C44-B1E9-A131F9AB2F1F}">
      <dgm:prSet phldrT="[Texto]"/>
      <dgm:spPr/>
      <dgm:t>
        <a:bodyPr/>
        <a:lstStyle/>
        <a:p>
          <a:r>
            <a:rPr lang="es-ES_tradnl" dirty="0" smtClean="0"/>
            <a:t>Tomar alícuota de 10ml</a:t>
          </a:r>
          <a:endParaRPr lang="es-ES_tradnl" dirty="0"/>
        </a:p>
      </dgm:t>
    </dgm:pt>
    <dgm:pt modelId="{C78551BA-9C8A-DE48-B721-EB84BE969910}" type="parTrans" cxnId="{7BF86C43-DF39-5540-96C4-81CE64A3F8F6}">
      <dgm:prSet/>
      <dgm:spPr/>
      <dgm:t>
        <a:bodyPr/>
        <a:lstStyle/>
        <a:p>
          <a:endParaRPr lang="es-ES_tradnl"/>
        </a:p>
      </dgm:t>
    </dgm:pt>
    <dgm:pt modelId="{C7810E1C-0F69-904D-86ED-73990F67FAC5}" type="sibTrans" cxnId="{7BF86C43-DF39-5540-96C4-81CE64A3F8F6}">
      <dgm:prSet/>
      <dgm:spPr/>
      <dgm:t>
        <a:bodyPr/>
        <a:lstStyle/>
        <a:p>
          <a:endParaRPr lang="es-ES_tradnl"/>
        </a:p>
      </dgm:t>
    </dgm:pt>
    <dgm:pt modelId="{47C8FF2B-6ED6-5C40-9739-D933C2B9D957}">
      <dgm:prSet phldrT="[Texto]"/>
      <dgm:spPr/>
      <dgm:t>
        <a:bodyPr/>
        <a:lstStyle/>
        <a:p>
          <a:r>
            <a:rPr lang="es-ES_tradnl" dirty="0" smtClean="0"/>
            <a:t>Diluir alícuota con 25ml de H</a:t>
          </a:r>
          <a:r>
            <a:rPr lang="es-ES_tradnl" baseline="-25000" dirty="0" smtClean="0"/>
            <a:t>2</a:t>
          </a:r>
          <a:r>
            <a:rPr lang="es-ES_tradnl" baseline="0" dirty="0" smtClean="0"/>
            <a:t>O destilada</a:t>
          </a:r>
          <a:endParaRPr lang="es-ES_tradnl" dirty="0"/>
        </a:p>
      </dgm:t>
    </dgm:pt>
    <dgm:pt modelId="{0DEAD6BA-0240-DD43-AF8F-386479EE94E4}" type="parTrans" cxnId="{E3D25BB7-5236-854B-B859-918876AAFAF2}">
      <dgm:prSet/>
      <dgm:spPr/>
      <dgm:t>
        <a:bodyPr/>
        <a:lstStyle/>
        <a:p>
          <a:endParaRPr lang="es-ES_tradnl"/>
        </a:p>
      </dgm:t>
    </dgm:pt>
    <dgm:pt modelId="{0CB01F05-6D2F-DE42-B497-C25E3387A92C}" type="sibTrans" cxnId="{E3D25BB7-5236-854B-B859-918876AAFAF2}">
      <dgm:prSet/>
      <dgm:spPr/>
      <dgm:t>
        <a:bodyPr/>
        <a:lstStyle/>
        <a:p>
          <a:endParaRPr lang="es-ES_tradnl"/>
        </a:p>
      </dgm:t>
    </dgm:pt>
    <dgm:pt modelId="{BA6404A7-A909-B24B-9EA7-2E4A60EF3E43}">
      <dgm:prSet phldrT="[Texto]"/>
      <dgm:spPr/>
      <dgm:t>
        <a:bodyPr/>
        <a:lstStyle/>
        <a:p>
          <a:r>
            <a:rPr lang="es-ES_tradnl" dirty="0" smtClean="0"/>
            <a:t>Agregar 3-5gotas de indicador</a:t>
          </a:r>
          <a:endParaRPr lang="es-ES_tradnl" dirty="0"/>
        </a:p>
      </dgm:t>
    </dgm:pt>
    <dgm:pt modelId="{DAD48EEB-09C3-704F-A5F9-496ABB0934B9}" type="parTrans" cxnId="{786CA55F-4B0C-A74C-AA55-EF25AFBC2408}">
      <dgm:prSet/>
      <dgm:spPr/>
      <dgm:t>
        <a:bodyPr/>
        <a:lstStyle/>
        <a:p>
          <a:endParaRPr lang="es-ES_tradnl"/>
        </a:p>
      </dgm:t>
    </dgm:pt>
    <dgm:pt modelId="{1BEA362F-0196-3D4D-BB4C-03B4FDD7E458}" type="sibTrans" cxnId="{786CA55F-4B0C-A74C-AA55-EF25AFBC2408}">
      <dgm:prSet/>
      <dgm:spPr/>
      <dgm:t>
        <a:bodyPr/>
        <a:lstStyle/>
        <a:p>
          <a:endParaRPr lang="es-ES_tradnl"/>
        </a:p>
      </dgm:t>
    </dgm:pt>
    <dgm:pt modelId="{9874AC31-C4A5-1142-AF32-2D35B661AE04}">
      <dgm:prSet phldrT="[Texto]"/>
      <dgm:spPr/>
      <dgm:t>
        <a:bodyPr/>
        <a:lstStyle/>
        <a:p>
          <a:r>
            <a:rPr lang="es-ES_tradnl" dirty="0" smtClean="0"/>
            <a:t>Titular con </a:t>
          </a:r>
          <a:r>
            <a:rPr lang="es-ES_tradnl" dirty="0" err="1" smtClean="0"/>
            <a:t>NaOH</a:t>
          </a:r>
          <a:r>
            <a:rPr lang="es-ES_tradnl" dirty="0" smtClean="0"/>
            <a:t> 1M</a:t>
          </a:r>
        </a:p>
        <a:p>
          <a:r>
            <a:rPr lang="es-ES_tradnl" dirty="0" smtClean="0"/>
            <a:t>V</a:t>
          </a:r>
          <a:r>
            <a:rPr lang="es-ES_tradnl" baseline="-25000" dirty="0" smtClean="0"/>
            <a:t>2</a:t>
          </a:r>
          <a:r>
            <a:rPr lang="es-ES_tradnl" dirty="0" smtClean="0"/>
            <a:t>= ______ ml</a:t>
          </a:r>
          <a:endParaRPr lang="es-ES_tradnl" dirty="0"/>
        </a:p>
      </dgm:t>
    </dgm:pt>
    <dgm:pt modelId="{5C647620-0B09-734E-9393-C648D13CABC2}" type="parTrans" cxnId="{4BCDEE7A-7F15-6B46-B85C-F1B6B76A1FAF}">
      <dgm:prSet/>
      <dgm:spPr/>
      <dgm:t>
        <a:bodyPr/>
        <a:lstStyle/>
        <a:p>
          <a:endParaRPr lang="es-ES_tradnl"/>
        </a:p>
      </dgm:t>
    </dgm:pt>
    <dgm:pt modelId="{820F5186-6062-2047-B53A-69F80F0584B9}" type="sibTrans" cxnId="{4BCDEE7A-7F15-6B46-B85C-F1B6B76A1FAF}">
      <dgm:prSet/>
      <dgm:spPr/>
      <dgm:t>
        <a:bodyPr/>
        <a:lstStyle/>
        <a:p>
          <a:endParaRPr lang="es-ES_tradnl"/>
        </a:p>
      </dgm:t>
    </dgm:pt>
    <dgm:pt modelId="{EFFEB191-F890-D64D-96FF-7BA84F632FBE}" type="pres">
      <dgm:prSet presAssocID="{C5AFB101-DB3B-3C4D-A571-2EC52E29417A}" presName="diagram" presStyleCnt="0">
        <dgm:presLayoutVars>
          <dgm:dir/>
          <dgm:resizeHandles val="exact"/>
        </dgm:presLayoutVars>
      </dgm:prSet>
      <dgm:spPr/>
      <dgm:t>
        <a:bodyPr/>
        <a:lstStyle/>
        <a:p>
          <a:endParaRPr lang="es-ES_tradnl"/>
        </a:p>
      </dgm:t>
    </dgm:pt>
    <dgm:pt modelId="{7263E03F-3799-314B-B72A-E339963C5EE7}" type="pres">
      <dgm:prSet presAssocID="{34330688-0CDD-C640-8B5C-B30169FDE6E0}" presName="node" presStyleLbl="node1" presStyleIdx="0" presStyleCnt="5">
        <dgm:presLayoutVars>
          <dgm:bulletEnabled val="1"/>
        </dgm:presLayoutVars>
      </dgm:prSet>
      <dgm:spPr/>
      <dgm:t>
        <a:bodyPr/>
        <a:lstStyle/>
        <a:p>
          <a:endParaRPr lang="es-ES_tradnl"/>
        </a:p>
      </dgm:t>
    </dgm:pt>
    <dgm:pt modelId="{E7808146-23EE-5E43-8FA1-FE822DD625D5}" type="pres">
      <dgm:prSet presAssocID="{F0DB54AF-02CB-A44A-9683-E4FCFAB1686F}" presName="sibTrans" presStyleLbl="sibTrans2D1" presStyleIdx="0" presStyleCnt="4"/>
      <dgm:spPr/>
      <dgm:t>
        <a:bodyPr/>
        <a:lstStyle/>
        <a:p>
          <a:endParaRPr lang="es-ES_tradnl"/>
        </a:p>
      </dgm:t>
    </dgm:pt>
    <dgm:pt modelId="{3E4E2E52-9640-7346-8C18-07A16E3536AE}" type="pres">
      <dgm:prSet presAssocID="{F0DB54AF-02CB-A44A-9683-E4FCFAB1686F}" presName="connectorText" presStyleLbl="sibTrans2D1" presStyleIdx="0" presStyleCnt="4"/>
      <dgm:spPr/>
      <dgm:t>
        <a:bodyPr/>
        <a:lstStyle/>
        <a:p>
          <a:endParaRPr lang="es-ES_tradnl"/>
        </a:p>
      </dgm:t>
    </dgm:pt>
    <dgm:pt modelId="{C73D390A-34FF-794C-83DC-9074598E2033}" type="pres">
      <dgm:prSet presAssocID="{CFF90C21-26BB-7C44-B1E9-A131F9AB2F1F}" presName="node" presStyleLbl="node1" presStyleIdx="1" presStyleCnt="5">
        <dgm:presLayoutVars>
          <dgm:bulletEnabled val="1"/>
        </dgm:presLayoutVars>
      </dgm:prSet>
      <dgm:spPr/>
      <dgm:t>
        <a:bodyPr/>
        <a:lstStyle/>
        <a:p>
          <a:endParaRPr lang="es-ES_tradnl"/>
        </a:p>
      </dgm:t>
    </dgm:pt>
    <dgm:pt modelId="{43CC299D-16CF-8F4D-A6B4-85361F717141}" type="pres">
      <dgm:prSet presAssocID="{C7810E1C-0F69-904D-86ED-73990F67FAC5}" presName="sibTrans" presStyleLbl="sibTrans2D1" presStyleIdx="1" presStyleCnt="4"/>
      <dgm:spPr/>
      <dgm:t>
        <a:bodyPr/>
        <a:lstStyle/>
        <a:p>
          <a:endParaRPr lang="es-ES_tradnl"/>
        </a:p>
      </dgm:t>
    </dgm:pt>
    <dgm:pt modelId="{41D6A5F4-C22B-FA4F-A9CB-7AB979BDCE5E}" type="pres">
      <dgm:prSet presAssocID="{C7810E1C-0F69-904D-86ED-73990F67FAC5}" presName="connectorText" presStyleLbl="sibTrans2D1" presStyleIdx="1" presStyleCnt="4"/>
      <dgm:spPr/>
      <dgm:t>
        <a:bodyPr/>
        <a:lstStyle/>
        <a:p>
          <a:endParaRPr lang="es-ES_tradnl"/>
        </a:p>
      </dgm:t>
    </dgm:pt>
    <dgm:pt modelId="{2150DDFA-F64A-B548-92A8-CF76638B6A96}" type="pres">
      <dgm:prSet presAssocID="{47C8FF2B-6ED6-5C40-9739-D933C2B9D957}" presName="node" presStyleLbl="node1" presStyleIdx="2" presStyleCnt="5">
        <dgm:presLayoutVars>
          <dgm:bulletEnabled val="1"/>
        </dgm:presLayoutVars>
      </dgm:prSet>
      <dgm:spPr/>
      <dgm:t>
        <a:bodyPr/>
        <a:lstStyle/>
        <a:p>
          <a:endParaRPr lang="es-ES_tradnl"/>
        </a:p>
      </dgm:t>
    </dgm:pt>
    <dgm:pt modelId="{C376AFA2-0E67-5441-847C-1BD3D29150FB}" type="pres">
      <dgm:prSet presAssocID="{0CB01F05-6D2F-DE42-B497-C25E3387A92C}" presName="sibTrans" presStyleLbl="sibTrans2D1" presStyleIdx="2" presStyleCnt="4"/>
      <dgm:spPr/>
      <dgm:t>
        <a:bodyPr/>
        <a:lstStyle/>
        <a:p>
          <a:endParaRPr lang="es-ES_tradnl"/>
        </a:p>
      </dgm:t>
    </dgm:pt>
    <dgm:pt modelId="{07F8C559-EDDF-E443-A8CC-57D785BFA0C3}" type="pres">
      <dgm:prSet presAssocID="{0CB01F05-6D2F-DE42-B497-C25E3387A92C}" presName="connectorText" presStyleLbl="sibTrans2D1" presStyleIdx="2" presStyleCnt="4"/>
      <dgm:spPr/>
      <dgm:t>
        <a:bodyPr/>
        <a:lstStyle/>
        <a:p>
          <a:endParaRPr lang="es-ES_tradnl"/>
        </a:p>
      </dgm:t>
    </dgm:pt>
    <dgm:pt modelId="{99B4E103-45BB-034E-B203-E50FA7897E91}" type="pres">
      <dgm:prSet presAssocID="{BA6404A7-A909-B24B-9EA7-2E4A60EF3E43}" presName="node" presStyleLbl="node1" presStyleIdx="3" presStyleCnt="5">
        <dgm:presLayoutVars>
          <dgm:bulletEnabled val="1"/>
        </dgm:presLayoutVars>
      </dgm:prSet>
      <dgm:spPr/>
      <dgm:t>
        <a:bodyPr/>
        <a:lstStyle/>
        <a:p>
          <a:endParaRPr lang="es-ES_tradnl"/>
        </a:p>
      </dgm:t>
    </dgm:pt>
    <dgm:pt modelId="{E23F1CF8-8D43-B44C-8E9F-A4506116E0CB}" type="pres">
      <dgm:prSet presAssocID="{1BEA362F-0196-3D4D-BB4C-03B4FDD7E458}" presName="sibTrans" presStyleLbl="sibTrans2D1" presStyleIdx="3" presStyleCnt="4"/>
      <dgm:spPr/>
      <dgm:t>
        <a:bodyPr/>
        <a:lstStyle/>
        <a:p>
          <a:endParaRPr lang="es-ES_tradnl"/>
        </a:p>
      </dgm:t>
    </dgm:pt>
    <dgm:pt modelId="{22F79385-4FB7-944B-86F1-937C77EEEC49}" type="pres">
      <dgm:prSet presAssocID="{1BEA362F-0196-3D4D-BB4C-03B4FDD7E458}" presName="connectorText" presStyleLbl="sibTrans2D1" presStyleIdx="3" presStyleCnt="4"/>
      <dgm:spPr/>
      <dgm:t>
        <a:bodyPr/>
        <a:lstStyle/>
        <a:p>
          <a:endParaRPr lang="es-ES_tradnl"/>
        </a:p>
      </dgm:t>
    </dgm:pt>
    <dgm:pt modelId="{10B8E46C-3014-2A41-BD42-06C769F518A2}" type="pres">
      <dgm:prSet presAssocID="{9874AC31-C4A5-1142-AF32-2D35B661AE04}" presName="node" presStyleLbl="node1" presStyleIdx="4" presStyleCnt="5">
        <dgm:presLayoutVars>
          <dgm:bulletEnabled val="1"/>
        </dgm:presLayoutVars>
      </dgm:prSet>
      <dgm:spPr/>
      <dgm:t>
        <a:bodyPr/>
        <a:lstStyle/>
        <a:p>
          <a:endParaRPr lang="es-ES_tradnl"/>
        </a:p>
      </dgm:t>
    </dgm:pt>
  </dgm:ptLst>
  <dgm:cxnLst>
    <dgm:cxn modelId="{B0A459F3-0BE1-C84D-B13D-F77156339409}" type="presOf" srcId="{F0DB54AF-02CB-A44A-9683-E4FCFAB1686F}" destId="{E7808146-23EE-5E43-8FA1-FE822DD625D5}" srcOrd="0" destOrd="0" presId="urn:microsoft.com/office/officeart/2005/8/layout/process5"/>
    <dgm:cxn modelId="{E8DB9017-17B2-854A-9F85-D96C68E31ADF}" type="presOf" srcId="{F0DB54AF-02CB-A44A-9683-E4FCFAB1686F}" destId="{3E4E2E52-9640-7346-8C18-07A16E3536AE}" srcOrd="1" destOrd="0" presId="urn:microsoft.com/office/officeart/2005/8/layout/process5"/>
    <dgm:cxn modelId="{F42EAA85-94CB-9C4B-AFEF-C2F6CA29C602}" type="presOf" srcId="{BA6404A7-A909-B24B-9EA7-2E4A60EF3E43}" destId="{99B4E103-45BB-034E-B203-E50FA7897E91}" srcOrd="0" destOrd="0" presId="urn:microsoft.com/office/officeart/2005/8/layout/process5"/>
    <dgm:cxn modelId="{596A28C8-B2B7-9E48-A99A-58B97998D2EC}" type="presOf" srcId="{47C8FF2B-6ED6-5C40-9739-D933C2B9D957}" destId="{2150DDFA-F64A-B548-92A8-CF76638B6A96}" srcOrd="0" destOrd="0" presId="urn:microsoft.com/office/officeart/2005/8/layout/process5"/>
    <dgm:cxn modelId="{F7924299-75BF-ED4E-A66A-409B2026A580}" type="presOf" srcId="{C5AFB101-DB3B-3C4D-A571-2EC52E29417A}" destId="{EFFEB191-F890-D64D-96FF-7BA84F632FBE}" srcOrd="0" destOrd="0" presId="urn:microsoft.com/office/officeart/2005/8/layout/process5"/>
    <dgm:cxn modelId="{CFBEBBF4-0793-0344-B5EA-345541A1C323}" type="presOf" srcId="{0CB01F05-6D2F-DE42-B497-C25E3387A92C}" destId="{07F8C559-EDDF-E443-A8CC-57D785BFA0C3}" srcOrd="1" destOrd="0" presId="urn:microsoft.com/office/officeart/2005/8/layout/process5"/>
    <dgm:cxn modelId="{51CBBA2D-A949-074E-BCEF-8658C43BE472}" type="presOf" srcId="{0CB01F05-6D2F-DE42-B497-C25E3387A92C}" destId="{C376AFA2-0E67-5441-847C-1BD3D29150FB}" srcOrd="0" destOrd="0" presId="urn:microsoft.com/office/officeart/2005/8/layout/process5"/>
    <dgm:cxn modelId="{786CA55F-4B0C-A74C-AA55-EF25AFBC2408}" srcId="{C5AFB101-DB3B-3C4D-A571-2EC52E29417A}" destId="{BA6404A7-A909-B24B-9EA7-2E4A60EF3E43}" srcOrd="3" destOrd="0" parTransId="{DAD48EEB-09C3-704F-A5F9-496ABB0934B9}" sibTransId="{1BEA362F-0196-3D4D-BB4C-03B4FDD7E458}"/>
    <dgm:cxn modelId="{E3D25BB7-5236-854B-B859-918876AAFAF2}" srcId="{C5AFB101-DB3B-3C4D-A571-2EC52E29417A}" destId="{47C8FF2B-6ED6-5C40-9739-D933C2B9D957}" srcOrd="2" destOrd="0" parTransId="{0DEAD6BA-0240-DD43-AF8F-386479EE94E4}" sibTransId="{0CB01F05-6D2F-DE42-B497-C25E3387A92C}"/>
    <dgm:cxn modelId="{DE5439EB-9381-C648-8403-05CB96C2F522}" type="presOf" srcId="{9874AC31-C4A5-1142-AF32-2D35B661AE04}" destId="{10B8E46C-3014-2A41-BD42-06C769F518A2}" srcOrd="0" destOrd="0" presId="urn:microsoft.com/office/officeart/2005/8/layout/process5"/>
    <dgm:cxn modelId="{C1A36D5F-367F-B749-8D8E-CCF2F4E34E32}" type="presOf" srcId="{34330688-0CDD-C640-8B5C-B30169FDE6E0}" destId="{7263E03F-3799-314B-B72A-E339963C5EE7}" srcOrd="0" destOrd="0" presId="urn:microsoft.com/office/officeart/2005/8/layout/process5"/>
    <dgm:cxn modelId="{11F6CE3F-52FD-374A-9684-FBC8C66F7D3D}" srcId="{C5AFB101-DB3B-3C4D-A571-2EC52E29417A}" destId="{34330688-0CDD-C640-8B5C-B30169FDE6E0}" srcOrd="0" destOrd="0" parTransId="{E0EA1C61-7D03-6E49-A1DC-6AE4DBB11C5E}" sibTransId="{F0DB54AF-02CB-A44A-9683-E4FCFAB1686F}"/>
    <dgm:cxn modelId="{EF855AFE-6877-9A43-ACBB-1E2F53153645}" type="presOf" srcId="{1BEA362F-0196-3D4D-BB4C-03B4FDD7E458}" destId="{E23F1CF8-8D43-B44C-8E9F-A4506116E0CB}" srcOrd="0" destOrd="0" presId="urn:microsoft.com/office/officeart/2005/8/layout/process5"/>
    <dgm:cxn modelId="{2520510E-368E-D749-9DC0-4C1D7E54F837}" type="presOf" srcId="{CFF90C21-26BB-7C44-B1E9-A131F9AB2F1F}" destId="{C73D390A-34FF-794C-83DC-9074598E2033}" srcOrd="0" destOrd="0" presId="urn:microsoft.com/office/officeart/2005/8/layout/process5"/>
    <dgm:cxn modelId="{7BF86C43-DF39-5540-96C4-81CE64A3F8F6}" srcId="{C5AFB101-DB3B-3C4D-A571-2EC52E29417A}" destId="{CFF90C21-26BB-7C44-B1E9-A131F9AB2F1F}" srcOrd="1" destOrd="0" parTransId="{C78551BA-9C8A-DE48-B721-EB84BE969910}" sibTransId="{C7810E1C-0F69-904D-86ED-73990F67FAC5}"/>
    <dgm:cxn modelId="{CBF2E4C5-5A87-8341-872C-15B647CF83F9}" type="presOf" srcId="{C7810E1C-0F69-904D-86ED-73990F67FAC5}" destId="{43CC299D-16CF-8F4D-A6B4-85361F717141}" srcOrd="0" destOrd="0" presId="urn:microsoft.com/office/officeart/2005/8/layout/process5"/>
    <dgm:cxn modelId="{644EAFB9-EAAF-834E-A0CA-546DAA3DDAE7}" type="presOf" srcId="{C7810E1C-0F69-904D-86ED-73990F67FAC5}" destId="{41D6A5F4-C22B-FA4F-A9CB-7AB979BDCE5E}" srcOrd="1" destOrd="0" presId="urn:microsoft.com/office/officeart/2005/8/layout/process5"/>
    <dgm:cxn modelId="{F3A0FB79-01BA-3840-B95C-1909D761A657}" type="presOf" srcId="{1BEA362F-0196-3D4D-BB4C-03B4FDD7E458}" destId="{22F79385-4FB7-944B-86F1-937C77EEEC49}" srcOrd="1" destOrd="0" presId="urn:microsoft.com/office/officeart/2005/8/layout/process5"/>
    <dgm:cxn modelId="{4BCDEE7A-7F15-6B46-B85C-F1B6B76A1FAF}" srcId="{C5AFB101-DB3B-3C4D-A571-2EC52E29417A}" destId="{9874AC31-C4A5-1142-AF32-2D35B661AE04}" srcOrd="4" destOrd="0" parTransId="{5C647620-0B09-734E-9393-C648D13CABC2}" sibTransId="{820F5186-6062-2047-B53A-69F80F0584B9}"/>
    <dgm:cxn modelId="{BF84EE8F-9DE0-8F4B-A6F6-5337A2A3C28B}" type="presParOf" srcId="{EFFEB191-F890-D64D-96FF-7BA84F632FBE}" destId="{7263E03F-3799-314B-B72A-E339963C5EE7}" srcOrd="0" destOrd="0" presId="urn:microsoft.com/office/officeart/2005/8/layout/process5"/>
    <dgm:cxn modelId="{A77AE644-9FA1-C347-B72F-93AF0BA2D615}" type="presParOf" srcId="{EFFEB191-F890-D64D-96FF-7BA84F632FBE}" destId="{E7808146-23EE-5E43-8FA1-FE822DD625D5}" srcOrd="1" destOrd="0" presId="urn:microsoft.com/office/officeart/2005/8/layout/process5"/>
    <dgm:cxn modelId="{A3D5194E-F894-4F40-8996-9F8D4B9A4578}" type="presParOf" srcId="{E7808146-23EE-5E43-8FA1-FE822DD625D5}" destId="{3E4E2E52-9640-7346-8C18-07A16E3536AE}" srcOrd="0" destOrd="0" presId="urn:microsoft.com/office/officeart/2005/8/layout/process5"/>
    <dgm:cxn modelId="{ADA3E657-D5DF-7840-8672-350F07FF70DB}" type="presParOf" srcId="{EFFEB191-F890-D64D-96FF-7BA84F632FBE}" destId="{C73D390A-34FF-794C-83DC-9074598E2033}" srcOrd="2" destOrd="0" presId="urn:microsoft.com/office/officeart/2005/8/layout/process5"/>
    <dgm:cxn modelId="{5040C889-E969-6A41-A205-2FF69A71632D}" type="presParOf" srcId="{EFFEB191-F890-D64D-96FF-7BA84F632FBE}" destId="{43CC299D-16CF-8F4D-A6B4-85361F717141}" srcOrd="3" destOrd="0" presId="urn:microsoft.com/office/officeart/2005/8/layout/process5"/>
    <dgm:cxn modelId="{BA7AC7DB-F045-D140-84D0-ACFEF9E75917}" type="presParOf" srcId="{43CC299D-16CF-8F4D-A6B4-85361F717141}" destId="{41D6A5F4-C22B-FA4F-A9CB-7AB979BDCE5E}" srcOrd="0" destOrd="0" presId="urn:microsoft.com/office/officeart/2005/8/layout/process5"/>
    <dgm:cxn modelId="{C62DFC26-F9CE-3544-B07C-B745D12C0245}" type="presParOf" srcId="{EFFEB191-F890-D64D-96FF-7BA84F632FBE}" destId="{2150DDFA-F64A-B548-92A8-CF76638B6A96}" srcOrd="4" destOrd="0" presId="urn:microsoft.com/office/officeart/2005/8/layout/process5"/>
    <dgm:cxn modelId="{BFB288B5-9344-704F-A9C7-8AC625010268}" type="presParOf" srcId="{EFFEB191-F890-D64D-96FF-7BA84F632FBE}" destId="{C376AFA2-0E67-5441-847C-1BD3D29150FB}" srcOrd="5" destOrd="0" presId="urn:microsoft.com/office/officeart/2005/8/layout/process5"/>
    <dgm:cxn modelId="{54C38691-BBAA-EA41-B0B2-F4AFCF3E20A7}" type="presParOf" srcId="{C376AFA2-0E67-5441-847C-1BD3D29150FB}" destId="{07F8C559-EDDF-E443-A8CC-57D785BFA0C3}" srcOrd="0" destOrd="0" presId="urn:microsoft.com/office/officeart/2005/8/layout/process5"/>
    <dgm:cxn modelId="{869CF9F8-EB9B-9D46-BF70-7733D8C75B29}" type="presParOf" srcId="{EFFEB191-F890-D64D-96FF-7BA84F632FBE}" destId="{99B4E103-45BB-034E-B203-E50FA7897E91}" srcOrd="6" destOrd="0" presId="urn:microsoft.com/office/officeart/2005/8/layout/process5"/>
    <dgm:cxn modelId="{DE8418D9-D1D8-0349-BB39-12B2AE62287C}" type="presParOf" srcId="{EFFEB191-F890-D64D-96FF-7BA84F632FBE}" destId="{E23F1CF8-8D43-B44C-8E9F-A4506116E0CB}" srcOrd="7" destOrd="0" presId="urn:microsoft.com/office/officeart/2005/8/layout/process5"/>
    <dgm:cxn modelId="{A7E52080-775D-D145-B401-2631626704A0}" type="presParOf" srcId="{E23F1CF8-8D43-B44C-8E9F-A4506116E0CB}" destId="{22F79385-4FB7-944B-86F1-937C77EEEC49}" srcOrd="0" destOrd="0" presId="urn:microsoft.com/office/officeart/2005/8/layout/process5"/>
    <dgm:cxn modelId="{31EE9B39-5751-4145-8221-6D6C49033B04}" type="presParOf" srcId="{EFFEB191-F890-D64D-96FF-7BA84F632FBE}" destId="{10B8E46C-3014-2A41-BD42-06C769F518A2}" srcOrd="8"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CFAF90-AE50-C446-8A71-A73A99DB6B6A}">
      <dsp:nvSpPr>
        <dsp:cNvPr id="0" name=""/>
        <dsp:cNvSpPr/>
      </dsp:nvSpPr>
      <dsp:spPr>
        <a:xfrm>
          <a:off x="461486" y="2857"/>
          <a:ext cx="2853928" cy="171235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_tradnl" sz="2000" kern="1200" dirty="0" smtClean="0"/>
            <a:t>30g ácido acético </a:t>
          </a:r>
          <a:r>
            <a:rPr lang="es-ES_tradnl" sz="2000" kern="1200" dirty="0" err="1" smtClean="0"/>
            <a:t>➝</a:t>
          </a:r>
          <a:r>
            <a:rPr lang="es-ES_tradnl" sz="2000" kern="1200" dirty="0" smtClean="0"/>
            <a:t> </a:t>
          </a:r>
          <a:r>
            <a:rPr lang="es-ES_tradnl" sz="2000" kern="1200" dirty="0" err="1" smtClean="0"/>
            <a:t>n</a:t>
          </a:r>
          <a:endParaRPr lang="es-ES_tradnl" sz="2000" kern="1200" dirty="0" smtClean="0"/>
        </a:p>
        <a:p>
          <a:pPr lvl="0" algn="ctr" defTabSz="889000">
            <a:lnSpc>
              <a:spcPct val="90000"/>
            </a:lnSpc>
            <a:spcBef>
              <a:spcPct val="0"/>
            </a:spcBef>
            <a:spcAft>
              <a:spcPct val="35000"/>
            </a:spcAft>
          </a:pPr>
          <a:r>
            <a:rPr lang="es-ES_tradnl" sz="2000" kern="1200" dirty="0" smtClean="0"/>
            <a:t>25.3 </a:t>
          </a:r>
          <a:r>
            <a:rPr lang="es-ES_tradnl" sz="2000" kern="1200" dirty="0" err="1" smtClean="0"/>
            <a:t>g</a:t>
          </a:r>
          <a:r>
            <a:rPr lang="es-ES_tradnl" sz="2000" kern="1200" dirty="0" smtClean="0"/>
            <a:t> de etanol </a:t>
          </a:r>
          <a:r>
            <a:rPr lang="es-ES_tradnl" sz="2000" kern="1200" dirty="0" err="1" smtClean="0"/>
            <a:t>➝</a:t>
          </a:r>
          <a:r>
            <a:rPr lang="es-ES_tradnl" sz="2000" kern="1200" dirty="0" smtClean="0"/>
            <a:t> </a:t>
          </a:r>
          <a:r>
            <a:rPr lang="es-ES_tradnl" sz="2000" kern="1200" dirty="0" err="1" smtClean="0"/>
            <a:t>n</a:t>
          </a:r>
          <a:endParaRPr lang="es-ES_tradnl" sz="2000" kern="1200" dirty="0"/>
        </a:p>
      </dsp:txBody>
      <dsp:txXfrm>
        <a:off x="511639" y="53010"/>
        <a:ext cx="2753622" cy="1612050"/>
      </dsp:txXfrm>
    </dsp:sp>
    <dsp:sp modelId="{DC021988-B3AE-3948-B656-7DDBB01AC8A3}">
      <dsp:nvSpPr>
        <dsp:cNvPr id="0" name=""/>
        <dsp:cNvSpPr/>
      </dsp:nvSpPr>
      <dsp:spPr>
        <a:xfrm>
          <a:off x="3566560" y="505148"/>
          <a:ext cx="605032" cy="707774"/>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s-ES_tradnl" sz="1600" kern="1200"/>
        </a:p>
      </dsp:txBody>
      <dsp:txXfrm>
        <a:off x="3566560" y="646703"/>
        <a:ext cx="423522" cy="424664"/>
      </dsp:txXfrm>
    </dsp:sp>
    <dsp:sp modelId="{C82A3631-F767-D04C-B569-C61A0B800CED}">
      <dsp:nvSpPr>
        <dsp:cNvPr id="0" name=""/>
        <dsp:cNvSpPr/>
      </dsp:nvSpPr>
      <dsp:spPr>
        <a:xfrm>
          <a:off x="4456985" y="2857"/>
          <a:ext cx="2853928" cy="171235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_tradnl" sz="2000" kern="1200" dirty="0" smtClean="0"/>
            <a:t>Masa ácido </a:t>
          </a:r>
          <a:r>
            <a:rPr lang="es-ES_tradnl" sz="2000" kern="1200" dirty="0" err="1" smtClean="0"/>
            <a:t>➝</a:t>
          </a:r>
          <a:r>
            <a:rPr lang="es-ES_tradnl" sz="2000" kern="1200" dirty="0" smtClean="0"/>
            <a:t> </a:t>
          </a:r>
          <a:r>
            <a:rPr lang="es-ES_tradnl" sz="2000" kern="1200" dirty="0" err="1" smtClean="0"/>
            <a:t>n</a:t>
          </a:r>
          <a:endParaRPr lang="es-ES_tradnl" sz="2000" kern="1200" dirty="0" smtClean="0"/>
        </a:p>
        <a:p>
          <a:pPr lvl="0" algn="ctr" defTabSz="889000">
            <a:lnSpc>
              <a:spcPct val="90000"/>
            </a:lnSpc>
            <a:spcBef>
              <a:spcPct val="0"/>
            </a:spcBef>
            <a:spcAft>
              <a:spcPct val="35000"/>
            </a:spcAft>
          </a:pPr>
          <a:r>
            <a:rPr lang="es-ES_tradnl" sz="2000" kern="1200" dirty="0" smtClean="0"/>
            <a:t>Masa </a:t>
          </a:r>
          <a:r>
            <a:rPr lang="es-ES_tradnl" sz="2000" kern="1200" dirty="0" err="1" smtClean="0"/>
            <a:t>ester</a:t>
          </a:r>
          <a:r>
            <a:rPr lang="es-ES_tradnl" sz="2000" kern="1200" dirty="0" smtClean="0"/>
            <a:t> </a:t>
          </a:r>
          <a:r>
            <a:rPr lang="es-ES_tradnl" sz="2000" kern="1200" dirty="0" err="1" smtClean="0"/>
            <a:t>➝</a:t>
          </a:r>
          <a:r>
            <a:rPr lang="es-ES_tradnl" sz="2000" kern="1200" dirty="0" smtClean="0"/>
            <a:t> </a:t>
          </a:r>
          <a:r>
            <a:rPr lang="es-ES_tradnl" sz="2000" kern="1200" dirty="0" err="1" smtClean="0"/>
            <a:t>n</a:t>
          </a:r>
          <a:endParaRPr lang="es-ES_tradnl" sz="2000" kern="1200" dirty="0" smtClean="0"/>
        </a:p>
        <a:p>
          <a:pPr lvl="0" algn="ctr" defTabSz="889000">
            <a:lnSpc>
              <a:spcPct val="90000"/>
            </a:lnSpc>
            <a:spcBef>
              <a:spcPct val="0"/>
            </a:spcBef>
            <a:spcAft>
              <a:spcPct val="35000"/>
            </a:spcAft>
          </a:pPr>
          <a:r>
            <a:rPr lang="es-ES_tradnl" sz="2000" kern="1200" dirty="0" smtClean="0"/>
            <a:t>Masa agua </a:t>
          </a:r>
          <a:r>
            <a:rPr lang="es-ES_tradnl" sz="2000" kern="1200" dirty="0" err="1" smtClean="0"/>
            <a:t>➝</a:t>
          </a:r>
          <a:r>
            <a:rPr lang="es-ES_tradnl" sz="2000" kern="1200" dirty="0" smtClean="0"/>
            <a:t> </a:t>
          </a:r>
          <a:r>
            <a:rPr lang="es-ES_tradnl" sz="2000" kern="1200" dirty="0" err="1" smtClean="0"/>
            <a:t>n</a:t>
          </a:r>
          <a:endParaRPr lang="es-ES_tradnl" sz="2000" kern="1200" dirty="0" smtClean="0"/>
        </a:p>
        <a:p>
          <a:pPr lvl="0" algn="ctr" defTabSz="889000">
            <a:lnSpc>
              <a:spcPct val="90000"/>
            </a:lnSpc>
            <a:spcBef>
              <a:spcPct val="0"/>
            </a:spcBef>
            <a:spcAft>
              <a:spcPct val="35000"/>
            </a:spcAft>
          </a:pPr>
          <a:r>
            <a:rPr lang="es-ES_tradnl" sz="2000" kern="1200" dirty="0" smtClean="0"/>
            <a:t>Masa etanol </a:t>
          </a:r>
          <a:r>
            <a:rPr lang="es-ES_tradnl" sz="2000" kern="1200" dirty="0" err="1" smtClean="0"/>
            <a:t>➝</a:t>
          </a:r>
          <a:r>
            <a:rPr lang="es-ES_tradnl" sz="2000" kern="1200" dirty="0" smtClean="0"/>
            <a:t> </a:t>
          </a:r>
          <a:r>
            <a:rPr lang="es-ES_tradnl" sz="2000" kern="1200" dirty="0" err="1" smtClean="0"/>
            <a:t>n</a:t>
          </a:r>
          <a:endParaRPr lang="es-ES_tradnl" sz="2000" kern="1200" dirty="0"/>
        </a:p>
      </dsp:txBody>
      <dsp:txXfrm>
        <a:off x="4507138" y="53010"/>
        <a:ext cx="2753622" cy="1612050"/>
      </dsp:txXfrm>
    </dsp:sp>
    <dsp:sp modelId="{4D027123-1B06-654E-B492-29C905A1B579}">
      <dsp:nvSpPr>
        <dsp:cNvPr id="0" name=""/>
        <dsp:cNvSpPr/>
      </dsp:nvSpPr>
      <dsp:spPr>
        <a:xfrm rot="5400000">
          <a:off x="5581433" y="1914989"/>
          <a:ext cx="605032" cy="707774"/>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s-ES_tradnl" sz="1600" kern="1200"/>
        </a:p>
      </dsp:txBody>
      <dsp:txXfrm rot="-5400000">
        <a:off x="5671617" y="1966360"/>
        <a:ext cx="424664" cy="423522"/>
      </dsp:txXfrm>
    </dsp:sp>
    <dsp:sp modelId="{4500A45E-1F9A-F54A-8EF4-6CD4EF9203E3}">
      <dsp:nvSpPr>
        <dsp:cNvPr id="0" name=""/>
        <dsp:cNvSpPr/>
      </dsp:nvSpPr>
      <dsp:spPr>
        <a:xfrm>
          <a:off x="4456985" y="2856785"/>
          <a:ext cx="2853928" cy="1712356"/>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_tradnl" sz="2000" kern="1200" dirty="0" smtClean="0"/>
            <a:t>Moles totales = Moles iniciales</a:t>
          </a:r>
          <a:endParaRPr lang="es-ES_tradnl" sz="2000" kern="1200" dirty="0"/>
        </a:p>
      </dsp:txBody>
      <dsp:txXfrm>
        <a:off x="4507138" y="2906938"/>
        <a:ext cx="2753622" cy="16120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DA5D9D-382B-1A44-B165-903C89F2CC2C}">
      <dsp:nvSpPr>
        <dsp:cNvPr id="0" name=""/>
        <dsp:cNvSpPr/>
      </dsp:nvSpPr>
      <dsp:spPr>
        <a:xfrm>
          <a:off x="1518" y="349550"/>
          <a:ext cx="3237234" cy="1942340"/>
        </a:xfrm>
        <a:prstGeom prst="roundRect">
          <a:avLst>
            <a:gd name="adj" fmla="val 10000"/>
          </a:avLst>
        </a:prstGeom>
        <a:blipFill rotWithShape="0">
          <a:blip xmlns:r="http://schemas.openxmlformats.org/officeDocument/2006/relationships" r:embed="rId1">
            <a:duotone>
              <a:schemeClr val="accent2">
                <a:hueOff val="0"/>
                <a:satOff val="0"/>
                <a:lumOff val="0"/>
                <a:alphaOff val="0"/>
                <a:shade val="22000"/>
                <a:satMod val="160000"/>
              </a:schemeClr>
              <a:schemeClr val="accent2">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s-ES_tradnl" sz="3300" kern="1200" dirty="0" smtClean="0"/>
            <a:t>30g CH</a:t>
          </a:r>
          <a:r>
            <a:rPr lang="es-ES_tradnl" sz="3300" kern="1200" baseline="-25000" dirty="0" smtClean="0"/>
            <a:t>3</a:t>
          </a:r>
          <a:r>
            <a:rPr lang="es-ES_tradnl" sz="3300" kern="1200" baseline="0" dirty="0" smtClean="0"/>
            <a:t>COOH+ 25.3g etanol +</a:t>
          </a:r>
        </a:p>
        <a:p>
          <a:pPr lvl="0" algn="ctr" defTabSz="1466850">
            <a:lnSpc>
              <a:spcPct val="90000"/>
            </a:lnSpc>
            <a:spcBef>
              <a:spcPct val="0"/>
            </a:spcBef>
            <a:spcAft>
              <a:spcPct val="35000"/>
            </a:spcAft>
          </a:pPr>
          <a:r>
            <a:rPr lang="es-ES_tradnl" sz="3300" kern="1200" baseline="0" dirty="0" smtClean="0"/>
            <a:t>0.5ml H</a:t>
          </a:r>
          <a:r>
            <a:rPr lang="es-ES_tradnl" sz="3300" kern="1200" baseline="-25000" dirty="0" smtClean="0"/>
            <a:t>2</a:t>
          </a:r>
          <a:r>
            <a:rPr lang="es-ES_tradnl" sz="3300" kern="1200" baseline="0" dirty="0" smtClean="0"/>
            <a:t>SO</a:t>
          </a:r>
          <a:r>
            <a:rPr lang="es-ES_tradnl" sz="3300" kern="1200" baseline="-25000" dirty="0" smtClean="0"/>
            <a:t>4</a:t>
          </a:r>
          <a:endParaRPr lang="es-ES_tradnl" sz="3300" kern="1200" dirty="0"/>
        </a:p>
      </dsp:txBody>
      <dsp:txXfrm>
        <a:off x="58407" y="406439"/>
        <a:ext cx="3123456" cy="1828562"/>
      </dsp:txXfrm>
    </dsp:sp>
    <dsp:sp modelId="{9AF0F1E5-7159-1044-BF01-9B33CC7E4E81}">
      <dsp:nvSpPr>
        <dsp:cNvPr id="0" name=""/>
        <dsp:cNvSpPr/>
      </dsp:nvSpPr>
      <dsp:spPr>
        <a:xfrm>
          <a:off x="3523629" y="919303"/>
          <a:ext cx="686293" cy="802834"/>
        </a:xfrm>
        <a:prstGeom prst="rightArrow">
          <a:avLst>
            <a:gd name="adj1" fmla="val 60000"/>
            <a:gd name="adj2" fmla="val 50000"/>
          </a:avLst>
        </a:prstGeom>
        <a:blipFill rotWithShape="0">
          <a:blip xmlns:r="http://schemas.openxmlformats.org/officeDocument/2006/relationships" r:embed="rId1">
            <a:duotone>
              <a:schemeClr val="accent2">
                <a:hueOff val="0"/>
                <a:satOff val="0"/>
                <a:lumOff val="0"/>
                <a:alphaOff val="0"/>
                <a:shade val="22000"/>
                <a:satMod val="160000"/>
              </a:schemeClr>
              <a:schemeClr val="accent2">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endParaRPr lang="es-ES_tradnl" sz="2700" kern="1200"/>
        </a:p>
      </dsp:txBody>
      <dsp:txXfrm>
        <a:off x="3523629" y="1079870"/>
        <a:ext cx="480405" cy="481700"/>
      </dsp:txXfrm>
    </dsp:sp>
    <dsp:sp modelId="{016D9B88-7F81-004E-A1C4-E778B4A2C554}">
      <dsp:nvSpPr>
        <dsp:cNvPr id="0" name=""/>
        <dsp:cNvSpPr/>
      </dsp:nvSpPr>
      <dsp:spPr>
        <a:xfrm>
          <a:off x="4533646" y="349550"/>
          <a:ext cx="3237234" cy="1942340"/>
        </a:xfrm>
        <a:prstGeom prst="roundRect">
          <a:avLst>
            <a:gd name="adj" fmla="val 10000"/>
          </a:avLst>
        </a:prstGeom>
        <a:blipFill rotWithShape="0">
          <a:blip xmlns:r="http://schemas.openxmlformats.org/officeDocument/2006/relationships" r:embed="rId1">
            <a:duotone>
              <a:schemeClr val="accent3">
                <a:hueOff val="0"/>
                <a:satOff val="0"/>
                <a:lumOff val="0"/>
                <a:alphaOff val="0"/>
                <a:shade val="22000"/>
                <a:satMod val="160000"/>
              </a:schemeClr>
              <a:schemeClr val="accent3">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s-ES_tradnl" sz="3300" kern="1200" dirty="0" smtClean="0"/>
            <a:t>Calentar matraz a 60</a:t>
          </a:r>
          <a:r>
            <a:rPr lang="es-ES_tradnl" sz="3300" kern="1200" dirty="0" err="1" smtClean="0"/>
            <a:t>ºC</a:t>
          </a:r>
          <a:r>
            <a:rPr lang="es-ES_tradnl" sz="3300" kern="1200" dirty="0" smtClean="0"/>
            <a:t> por 30 </a:t>
          </a:r>
          <a:r>
            <a:rPr lang="es-ES_tradnl" sz="3300" kern="1200" dirty="0" err="1" smtClean="0"/>
            <a:t>min</a:t>
          </a:r>
          <a:endParaRPr lang="es-ES_tradnl" sz="3300" kern="1200" dirty="0"/>
        </a:p>
      </dsp:txBody>
      <dsp:txXfrm>
        <a:off x="4590535" y="406439"/>
        <a:ext cx="3123456" cy="18285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430245-029A-3A46-8013-8B23F07E8A0F}">
      <dsp:nvSpPr>
        <dsp:cNvPr id="0" name=""/>
        <dsp:cNvSpPr/>
      </dsp:nvSpPr>
      <dsp:spPr>
        <a:xfrm>
          <a:off x="461486" y="2857"/>
          <a:ext cx="2853928" cy="1712356"/>
        </a:xfrm>
        <a:prstGeom prst="roundRect">
          <a:avLst>
            <a:gd name="adj" fmla="val 10000"/>
          </a:avLst>
        </a:prstGeom>
        <a:blipFill rotWithShape="0">
          <a:blip xmlns:r="http://schemas.openxmlformats.org/officeDocument/2006/relationships" r:embed="rId1">
            <a:duotone>
              <a:schemeClr val="accent2">
                <a:hueOff val="0"/>
                <a:satOff val="0"/>
                <a:lumOff val="0"/>
                <a:alphaOff val="0"/>
                <a:shade val="22000"/>
                <a:satMod val="160000"/>
              </a:schemeClr>
              <a:schemeClr val="accent2">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s-ES_tradnl" sz="2700" kern="1200" dirty="0" smtClean="0"/>
            <a:t>25ml H</a:t>
          </a:r>
          <a:r>
            <a:rPr lang="es-ES_tradnl" sz="2700" kern="1200" baseline="-25000" dirty="0" smtClean="0"/>
            <a:t>2</a:t>
          </a:r>
          <a:r>
            <a:rPr lang="es-ES_tradnl" sz="2700" kern="1200" baseline="0" dirty="0" smtClean="0"/>
            <a:t>O</a:t>
          </a:r>
        </a:p>
        <a:p>
          <a:pPr lvl="0" algn="ctr" defTabSz="1200150">
            <a:lnSpc>
              <a:spcPct val="90000"/>
            </a:lnSpc>
            <a:spcBef>
              <a:spcPct val="0"/>
            </a:spcBef>
            <a:spcAft>
              <a:spcPct val="35000"/>
            </a:spcAft>
          </a:pPr>
          <a:r>
            <a:rPr lang="es-ES_tradnl" sz="2700" kern="1200" baseline="0" dirty="0" smtClean="0"/>
            <a:t>+</a:t>
          </a:r>
        </a:p>
        <a:p>
          <a:pPr lvl="0" algn="ctr" defTabSz="1200150">
            <a:lnSpc>
              <a:spcPct val="90000"/>
            </a:lnSpc>
            <a:spcBef>
              <a:spcPct val="0"/>
            </a:spcBef>
            <a:spcAft>
              <a:spcPct val="35000"/>
            </a:spcAft>
          </a:pPr>
          <a:r>
            <a:rPr lang="es-ES_tradnl" sz="2700" kern="1200" baseline="0" dirty="0" smtClean="0"/>
            <a:t>0.5ml H</a:t>
          </a:r>
          <a:r>
            <a:rPr lang="es-ES_tradnl" sz="2700" kern="1200" baseline="-25000" dirty="0" smtClean="0"/>
            <a:t>2</a:t>
          </a:r>
          <a:r>
            <a:rPr lang="es-ES_tradnl" sz="2700" kern="1200" baseline="0" dirty="0" smtClean="0"/>
            <a:t>SO</a:t>
          </a:r>
          <a:r>
            <a:rPr lang="es-ES_tradnl" sz="2700" kern="1200" baseline="-25000" dirty="0" smtClean="0"/>
            <a:t>4</a:t>
          </a:r>
          <a:endParaRPr lang="es-ES_tradnl" sz="2700" kern="1200" dirty="0"/>
        </a:p>
      </dsp:txBody>
      <dsp:txXfrm>
        <a:off x="511639" y="53010"/>
        <a:ext cx="2753622" cy="1612050"/>
      </dsp:txXfrm>
    </dsp:sp>
    <dsp:sp modelId="{EBF2873E-8162-0B49-8609-15DE575E23F3}">
      <dsp:nvSpPr>
        <dsp:cNvPr id="0" name=""/>
        <dsp:cNvSpPr/>
      </dsp:nvSpPr>
      <dsp:spPr>
        <a:xfrm>
          <a:off x="3566560" y="505148"/>
          <a:ext cx="605032" cy="707774"/>
        </a:xfrm>
        <a:prstGeom prst="rightArrow">
          <a:avLst>
            <a:gd name="adj1" fmla="val 60000"/>
            <a:gd name="adj2" fmla="val 50000"/>
          </a:avLst>
        </a:prstGeom>
        <a:blipFill rotWithShape="0">
          <a:blip xmlns:r="http://schemas.openxmlformats.org/officeDocument/2006/relationships" r:embed="rId1">
            <a:duotone>
              <a:schemeClr val="accent2">
                <a:hueOff val="0"/>
                <a:satOff val="0"/>
                <a:lumOff val="0"/>
                <a:alphaOff val="0"/>
                <a:shade val="22000"/>
                <a:satMod val="160000"/>
              </a:schemeClr>
              <a:schemeClr val="accent2">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s-ES_tradnl" sz="2100" kern="1200"/>
        </a:p>
      </dsp:txBody>
      <dsp:txXfrm>
        <a:off x="3566560" y="646703"/>
        <a:ext cx="423522" cy="424664"/>
      </dsp:txXfrm>
    </dsp:sp>
    <dsp:sp modelId="{F43A5E8A-E8BA-1349-9239-B8805175A2BF}">
      <dsp:nvSpPr>
        <dsp:cNvPr id="0" name=""/>
        <dsp:cNvSpPr/>
      </dsp:nvSpPr>
      <dsp:spPr>
        <a:xfrm>
          <a:off x="4456985" y="2857"/>
          <a:ext cx="2853928" cy="1712356"/>
        </a:xfrm>
        <a:prstGeom prst="roundRect">
          <a:avLst>
            <a:gd name="adj" fmla="val 10000"/>
          </a:avLst>
        </a:prstGeom>
        <a:blipFill rotWithShape="0">
          <a:blip xmlns:r="http://schemas.openxmlformats.org/officeDocument/2006/relationships" r:embed="rId1">
            <a:duotone>
              <a:schemeClr val="accent3">
                <a:hueOff val="0"/>
                <a:satOff val="0"/>
                <a:lumOff val="0"/>
                <a:alphaOff val="0"/>
                <a:shade val="22000"/>
                <a:satMod val="160000"/>
              </a:schemeClr>
              <a:schemeClr val="accent3">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s-ES_tradnl" sz="2700" kern="1200" dirty="0" smtClean="0"/>
            <a:t>Agregar de 3-5 gotas de </a:t>
          </a:r>
          <a:r>
            <a:rPr lang="es-ES_tradnl" sz="2700" kern="1200" dirty="0" err="1" smtClean="0"/>
            <a:t>fenolftaleína</a:t>
          </a:r>
          <a:endParaRPr lang="es-ES_tradnl" sz="2700" kern="1200" dirty="0"/>
        </a:p>
      </dsp:txBody>
      <dsp:txXfrm>
        <a:off x="4507138" y="53010"/>
        <a:ext cx="2753622" cy="1612050"/>
      </dsp:txXfrm>
    </dsp:sp>
    <dsp:sp modelId="{070EE435-AF34-B045-8B1F-997CE28E732E}">
      <dsp:nvSpPr>
        <dsp:cNvPr id="0" name=""/>
        <dsp:cNvSpPr/>
      </dsp:nvSpPr>
      <dsp:spPr>
        <a:xfrm rot="5400000">
          <a:off x="5581433" y="1914989"/>
          <a:ext cx="605032" cy="707774"/>
        </a:xfrm>
        <a:prstGeom prst="rightArrow">
          <a:avLst>
            <a:gd name="adj1" fmla="val 60000"/>
            <a:gd name="adj2" fmla="val 50000"/>
          </a:avLst>
        </a:prstGeom>
        <a:blipFill rotWithShape="0">
          <a:blip xmlns:r="http://schemas.openxmlformats.org/officeDocument/2006/relationships" r:embed="rId1">
            <a:duotone>
              <a:schemeClr val="accent3">
                <a:hueOff val="0"/>
                <a:satOff val="0"/>
                <a:lumOff val="0"/>
                <a:alphaOff val="0"/>
                <a:shade val="22000"/>
                <a:satMod val="160000"/>
              </a:schemeClr>
              <a:schemeClr val="accent3">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s-ES_tradnl" sz="2100" kern="1200"/>
        </a:p>
      </dsp:txBody>
      <dsp:txXfrm rot="-5400000">
        <a:off x="5671617" y="1966360"/>
        <a:ext cx="424664" cy="423522"/>
      </dsp:txXfrm>
    </dsp:sp>
    <dsp:sp modelId="{A45E54B3-5985-BE47-ADD7-802A8161AA45}">
      <dsp:nvSpPr>
        <dsp:cNvPr id="0" name=""/>
        <dsp:cNvSpPr/>
      </dsp:nvSpPr>
      <dsp:spPr>
        <a:xfrm>
          <a:off x="4456985" y="2856785"/>
          <a:ext cx="2853928" cy="1712356"/>
        </a:xfrm>
        <a:prstGeom prst="roundRect">
          <a:avLst>
            <a:gd name="adj" fmla="val 10000"/>
          </a:avLst>
        </a:prstGeom>
        <a:blipFill rotWithShape="0">
          <a:blip xmlns:r="http://schemas.openxmlformats.org/officeDocument/2006/relationships" r:embed="rId1">
            <a:duotone>
              <a:schemeClr val="accent4">
                <a:hueOff val="0"/>
                <a:satOff val="0"/>
                <a:lumOff val="0"/>
                <a:alphaOff val="0"/>
                <a:shade val="22000"/>
                <a:satMod val="160000"/>
              </a:schemeClr>
              <a:schemeClr val="accent4">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s-ES_tradnl" sz="2700" kern="1200" dirty="0" smtClean="0"/>
            <a:t>Titular con </a:t>
          </a:r>
          <a:r>
            <a:rPr lang="es-ES_tradnl" sz="2700" kern="1200" dirty="0" err="1" smtClean="0"/>
            <a:t>NaOH</a:t>
          </a:r>
          <a:r>
            <a:rPr lang="es-ES_tradnl" sz="2700" kern="1200" dirty="0" smtClean="0"/>
            <a:t> 1M</a:t>
          </a:r>
        </a:p>
        <a:p>
          <a:pPr lvl="0" algn="ctr" defTabSz="1200150">
            <a:lnSpc>
              <a:spcPct val="90000"/>
            </a:lnSpc>
            <a:spcBef>
              <a:spcPct val="0"/>
            </a:spcBef>
            <a:spcAft>
              <a:spcPct val="35000"/>
            </a:spcAft>
          </a:pPr>
          <a:r>
            <a:rPr lang="es-ES_tradnl" sz="2700" kern="1200" dirty="0" smtClean="0"/>
            <a:t>V</a:t>
          </a:r>
          <a:r>
            <a:rPr lang="es-ES_tradnl" sz="2700" kern="1200" baseline="-25000" dirty="0" smtClean="0"/>
            <a:t>1</a:t>
          </a:r>
          <a:r>
            <a:rPr lang="es-ES_tradnl" sz="2700" kern="1200" dirty="0" smtClean="0"/>
            <a:t>= ____  ml</a:t>
          </a:r>
          <a:endParaRPr lang="es-ES_tradnl" sz="2700" kern="1200" dirty="0"/>
        </a:p>
      </dsp:txBody>
      <dsp:txXfrm>
        <a:off x="4507138" y="2906938"/>
        <a:ext cx="2753622" cy="16120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63E03F-3799-314B-B72A-E339963C5EE7}">
      <dsp:nvSpPr>
        <dsp:cNvPr id="0" name=""/>
        <dsp:cNvSpPr/>
      </dsp:nvSpPr>
      <dsp:spPr>
        <a:xfrm>
          <a:off x="6831" y="652581"/>
          <a:ext cx="2041773" cy="122506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ES_tradnl" sz="2100" kern="1200" dirty="0" smtClean="0"/>
            <a:t>Desmontar equipo</a:t>
          </a:r>
        </a:p>
      </dsp:txBody>
      <dsp:txXfrm>
        <a:off x="42712" y="688462"/>
        <a:ext cx="1970011" cy="1153301"/>
      </dsp:txXfrm>
    </dsp:sp>
    <dsp:sp modelId="{E7808146-23EE-5E43-8FA1-FE822DD625D5}">
      <dsp:nvSpPr>
        <dsp:cNvPr id="0" name=""/>
        <dsp:cNvSpPr/>
      </dsp:nvSpPr>
      <dsp:spPr>
        <a:xfrm>
          <a:off x="2228280" y="1011933"/>
          <a:ext cx="432855" cy="506359"/>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s-ES_tradnl" sz="1700" kern="1200"/>
        </a:p>
      </dsp:txBody>
      <dsp:txXfrm>
        <a:off x="2228280" y="1113205"/>
        <a:ext cx="302999" cy="303815"/>
      </dsp:txXfrm>
    </dsp:sp>
    <dsp:sp modelId="{C73D390A-34FF-794C-83DC-9074598E2033}">
      <dsp:nvSpPr>
        <dsp:cNvPr id="0" name=""/>
        <dsp:cNvSpPr/>
      </dsp:nvSpPr>
      <dsp:spPr>
        <a:xfrm>
          <a:off x="2865313" y="652581"/>
          <a:ext cx="2041773" cy="1225063"/>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ES_tradnl" sz="2100" kern="1200" dirty="0" smtClean="0"/>
            <a:t>Tomar alícuota de 10ml</a:t>
          </a:r>
          <a:endParaRPr lang="es-ES_tradnl" sz="2100" kern="1200" dirty="0"/>
        </a:p>
      </dsp:txBody>
      <dsp:txXfrm>
        <a:off x="2901194" y="688462"/>
        <a:ext cx="1970011" cy="1153301"/>
      </dsp:txXfrm>
    </dsp:sp>
    <dsp:sp modelId="{43CC299D-16CF-8F4D-A6B4-85361F717141}">
      <dsp:nvSpPr>
        <dsp:cNvPr id="0" name=""/>
        <dsp:cNvSpPr/>
      </dsp:nvSpPr>
      <dsp:spPr>
        <a:xfrm>
          <a:off x="5086762" y="1011933"/>
          <a:ext cx="432855" cy="506359"/>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s-ES_tradnl" sz="1700" kern="1200"/>
        </a:p>
      </dsp:txBody>
      <dsp:txXfrm>
        <a:off x="5086762" y="1113205"/>
        <a:ext cx="302999" cy="303815"/>
      </dsp:txXfrm>
    </dsp:sp>
    <dsp:sp modelId="{2150DDFA-F64A-B548-92A8-CF76638B6A96}">
      <dsp:nvSpPr>
        <dsp:cNvPr id="0" name=""/>
        <dsp:cNvSpPr/>
      </dsp:nvSpPr>
      <dsp:spPr>
        <a:xfrm>
          <a:off x="5723795" y="652581"/>
          <a:ext cx="2041773" cy="1225063"/>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ES_tradnl" sz="2100" kern="1200" dirty="0" smtClean="0"/>
            <a:t>Diluir alícuota con 25ml de H</a:t>
          </a:r>
          <a:r>
            <a:rPr lang="es-ES_tradnl" sz="2100" kern="1200" baseline="-25000" dirty="0" smtClean="0"/>
            <a:t>2</a:t>
          </a:r>
          <a:r>
            <a:rPr lang="es-ES_tradnl" sz="2100" kern="1200" baseline="0" dirty="0" smtClean="0"/>
            <a:t>O destilada</a:t>
          </a:r>
          <a:endParaRPr lang="es-ES_tradnl" sz="2100" kern="1200" dirty="0"/>
        </a:p>
      </dsp:txBody>
      <dsp:txXfrm>
        <a:off x="5759676" y="688462"/>
        <a:ext cx="1970011" cy="1153301"/>
      </dsp:txXfrm>
    </dsp:sp>
    <dsp:sp modelId="{C376AFA2-0E67-5441-847C-1BD3D29150FB}">
      <dsp:nvSpPr>
        <dsp:cNvPr id="0" name=""/>
        <dsp:cNvSpPr/>
      </dsp:nvSpPr>
      <dsp:spPr>
        <a:xfrm rot="5400000">
          <a:off x="6528254" y="2020569"/>
          <a:ext cx="432855" cy="506359"/>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s-ES_tradnl" sz="1700" kern="1200"/>
        </a:p>
      </dsp:txBody>
      <dsp:txXfrm rot="-5400000">
        <a:off x="6592774" y="2057321"/>
        <a:ext cx="303815" cy="302999"/>
      </dsp:txXfrm>
    </dsp:sp>
    <dsp:sp modelId="{99B4E103-45BB-034E-B203-E50FA7897E91}">
      <dsp:nvSpPr>
        <dsp:cNvPr id="0" name=""/>
        <dsp:cNvSpPr/>
      </dsp:nvSpPr>
      <dsp:spPr>
        <a:xfrm>
          <a:off x="5723795" y="2694354"/>
          <a:ext cx="2041773" cy="1225063"/>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ES_tradnl" sz="2100" kern="1200" dirty="0" smtClean="0"/>
            <a:t>Agregar 3-5gotas de indicador</a:t>
          </a:r>
          <a:endParaRPr lang="es-ES_tradnl" sz="2100" kern="1200" dirty="0"/>
        </a:p>
      </dsp:txBody>
      <dsp:txXfrm>
        <a:off x="5759676" y="2730235"/>
        <a:ext cx="1970011" cy="1153301"/>
      </dsp:txXfrm>
    </dsp:sp>
    <dsp:sp modelId="{E23F1CF8-8D43-B44C-8E9F-A4506116E0CB}">
      <dsp:nvSpPr>
        <dsp:cNvPr id="0" name=""/>
        <dsp:cNvSpPr/>
      </dsp:nvSpPr>
      <dsp:spPr>
        <a:xfrm rot="10800000">
          <a:off x="5111263" y="3053706"/>
          <a:ext cx="432855" cy="506359"/>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s-ES_tradnl" sz="1700" kern="1200"/>
        </a:p>
      </dsp:txBody>
      <dsp:txXfrm rot="10800000">
        <a:off x="5241119" y="3154978"/>
        <a:ext cx="302999" cy="303815"/>
      </dsp:txXfrm>
    </dsp:sp>
    <dsp:sp modelId="{10B8E46C-3014-2A41-BD42-06C769F518A2}">
      <dsp:nvSpPr>
        <dsp:cNvPr id="0" name=""/>
        <dsp:cNvSpPr/>
      </dsp:nvSpPr>
      <dsp:spPr>
        <a:xfrm>
          <a:off x="2865313" y="2694354"/>
          <a:ext cx="2041773" cy="1225063"/>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ES_tradnl" sz="2100" kern="1200" dirty="0" smtClean="0"/>
            <a:t>Titular con </a:t>
          </a:r>
          <a:r>
            <a:rPr lang="es-ES_tradnl" sz="2100" kern="1200" dirty="0" err="1" smtClean="0"/>
            <a:t>NaOH</a:t>
          </a:r>
          <a:r>
            <a:rPr lang="es-ES_tradnl" sz="2100" kern="1200" dirty="0" smtClean="0"/>
            <a:t> 1M</a:t>
          </a:r>
        </a:p>
        <a:p>
          <a:pPr lvl="0" algn="ctr" defTabSz="933450">
            <a:lnSpc>
              <a:spcPct val="90000"/>
            </a:lnSpc>
            <a:spcBef>
              <a:spcPct val="0"/>
            </a:spcBef>
            <a:spcAft>
              <a:spcPct val="35000"/>
            </a:spcAft>
          </a:pPr>
          <a:r>
            <a:rPr lang="es-ES_tradnl" sz="2100" kern="1200" dirty="0" smtClean="0"/>
            <a:t>V</a:t>
          </a:r>
          <a:r>
            <a:rPr lang="es-ES_tradnl" sz="2100" kern="1200" baseline="-25000" dirty="0" smtClean="0"/>
            <a:t>2</a:t>
          </a:r>
          <a:r>
            <a:rPr lang="es-ES_tradnl" sz="2100" kern="1200" dirty="0" smtClean="0"/>
            <a:t>= ______ ml</a:t>
          </a:r>
          <a:endParaRPr lang="es-ES_tradnl" sz="2100" kern="1200" dirty="0"/>
        </a:p>
      </dsp:txBody>
      <dsp:txXfrm>
        <a:off x="2901194" y="2730235"/>
        <a:ext cx="1970011" cy="1153301"/>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4.emf"/><Relationship Id="rId4" Type="http://schemas.openxmlformats.org/officeDocument/2006/relationships/image" Target="../media/image5.emf"/><Relationship Id="rId5" Type="http://schemas.openxmlformats.org/officeDocument/2006/relationships/image" Target="../media/image6.emf"/><Relationship Id="rId6" Type="http://schemas.openxmlformats.org/officeDocument/2006/relationships/image" Target="../media/image7.emf"/><Relationship Id="rId1" Type="http://schemas.openxmlformats.org/officeDocument/2006/relationships/image" Target="../media/image2.emf"/><Relationship Id="rId2"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emf"/><Relationship Id="rId2" Type="http://schemas.openxmlformats.org/officeDocument/2006/relationships/image" Target="../media/image12.emf"/><Relationship Id="rId3" Type="http://schemas.openxmlformats.org/officeDocument/2006/relationships/image" Target="../media/image1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Rectángulo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ángulo redondeado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ítulo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_tradnl" smtClean="0"/>
              <a:t>Haga clic para modificar el estilo de subtítulo del patrón</a:t>
            </a:r>
            <a:endParaRPr kumimoji="0" lang="en-US"/>
          </a:p>
        </p:txBody>
      </p:sp>
      <p:sp>
        <p:nvSpPr>
          <p:cNvPr id="28" name="Marcador de fecha 27"/>
          <p:cNvSpPr>
            <a:spLocks noGrp="1"/>
          </p:cNvSpPr>
          <p:nvPr>
            <p:ph type="dt" sz="half" idx="10"/>
          </p:nvPr>
        </p:nvSpPr>
        <p:spPr/>
        <p:txBody>
          <a:bodyPr/>
          <a:lstStyle/>
          <a:p>
            <a:fld id="{564CF2E0-CCC4-4E1E-9902-C3C36AB3FDA4}" type="datetimeFigureOut">
              <a:rPr lang="en-US" smtClean="0"/>
              <a:pPr/>
              <a:t>09/07/14</a:t>
            </a:fld>
            <a:endParaRPr lang="en-US"/>
          </a:p>
        </p:txBody>
      </p:sp>
      <p:sp>
        <p:nvSpPr>
          <p:cNvPr id="17" name="Marcador de pie de página 16"/>
          <p:cNvSpPr>
            <a:spLocks noGrp="1"/>
          </p:cNvSpPr>
          <p:nvPr>
            <p:ph type="ftr" sz="quarter" idx="11"/>
          </p:nvPr>
        </p:nvSpPr>
        <p:spPr/>
        <p:txBody>
          <a:bodyPr/>
          <a:lstStyle/>
          <a:p>
            <a:endParaRPr kumimoji="0" lang="en-US"/>
          </a:p>
        </p:txBody>
      </p:sp>
      <p:sp>
        <p:nvSpPr>
          <p:cNvPr id="29" name="Marcador de número de diapositiva 28"/>
          <p:cNvSpPr>
            <a:spLocks noGrp="1"/>
          </p:cNvSpPr>
          <p:nvPr>
            <p:ph type="sldNum" sz="quarter" idx="12"/>
          </p:nvPr>
        </p:nvSpPr>
        <p:spPr/>
        <p:txBody>
          <a:bodyPr lIns="0" tIns="0" rIns="0" bIns="0">
            <a:noAutofit/>
          </a:bodyPr>
          <a:lstStyle>
            <a:lvl1pPr>
              <a:defRPr sz="1400">
                <a:solidFill>
                  <a:srgbClr val="FFFFFF"/>
                </a:solidFill>
              </a:defRPr>
            </a:lvl1pPr>
          </a:lstStyle>
          <a:p>
            <a:fld id="{6F42FDE4-A7DD-41A7-A0A6-9B649FB43336}" type="slidenum">
              <a:rPr kumimoji="0" lang="en-US" smtClean="0"/>
              <a:pPr/>
              <a:t>‹Nr.›</a:t>
            </a:fld>
            <a:endParaRPr kumimoji="0" lang="en-US" sz="1400" dirty="0">
              <a:solidFill>
                <a:srgbClr val="FFFFFF"/>
              </a:solidFill>
            </a:endParaRPr>
          </a:p>
        </p:txBody>
      </p:sp>
      <p:sp>
        <p:nvSpPr>
          <p:cNvPr id="7" name="Rectángulo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ángulo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ángulo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s-ES_tradnl" smtClean="0"/>
              <a:t>Clic para editar título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fld id="{578F65D8-FC3B-FA48-BD38-7377166D3CF0}" type="datetimeFigureOut">
              <a:rPr lang="es-ES_tradnl" smtClean="0"/>
              <a:pPr/>
              <a:t>09/07/14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12C204A8-E100-3E4D-BD03-88791302464B}"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1"/>
            <a:ext cx="2011680" cy="5851525"/>
          </a:xfrm>
        </p:spPr>
        <p:txBody>
          <a:bodyPr vert="eaVert"/>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a:xfrm>
            <a:off x="914400" y="274640"/>
            <a:ext cx="5562600" cy="5851525"/>
          </a:xfrm>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fld id="{578F65D8-FC3B-FA48-BD38-7377166D3CF0}" type="datetimeFigureOut">
              <a:rPr lang="es-ES_tradnl" smtClean="0"/>
              <a:pPr/>
              <a:t>09/07/14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12C204A8-E100-3E4D-BD03-88791302464B}"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4" name="Marcador de fecha 3"/>
          <p:cNvSpPr>
            <a:spLocks noGrp="1"/>
          </p:cNvSpPr>
          <p:nvPr>
            <p:ph type="dt" sz="half" idx="10"/>
          </p:nvPr>
        </p:nvSpPr>
        <p:spPr/>
        <p:txBody>
          <a:bodyPr/>
          <a:lstStyle/>
          <a:p>
            <a:fld id="{578F65D8-FC3B-FA48-BD38-7377166D3CF0}" type="datetimeFigureOut">
              <a:rPr lang="es-ES_tradnl" smtClean="0"/>
              <a:pPr/>
              <a:t>09/07/14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12C204A8-E100-3E4D-BD03-88791302464B}" type="slidenum">
              <a:rPr lang="en-US" smtClean="0"/>
              <a:pPr/>
              <a:t>‹Nr.›</a:t>
            </a:fld>
            <a:endParaRPr lang="en-US"/>
          </a:p>
        </p:txBody>
      </p:sp>
      <p:sp>
        <p:nvSpPr>
          <p:cNvPr id="8" name="Marcador de contenido 7"/>
          <p:cNvSpPr>
            <a:spLocks noGrp="1"/>
          </p:cNvSpPr>
          <p:nvPr>
            <p:ph sz="quarter" idx="1"/>
          </p:nvPr>
        </p:nvSpPr>
        <p:spPr>
          <a:xfrm>
            <a:off x="914400" y="1447800"/>
            <a:ext cx="7772400" cy="4572000"/>
          </a:xfrm>
        </p:spPr>
        <p:txBody>
          <a:bodyPr vert="horz"/>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Rectángulo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ángulo redondeado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s-ES_tradnl" smtClean="0"/>
              <a:t>Clic para editar título</a:t>
            </a:r>
            <a:endParaRPr kumimoji="0" lang="en-US"/>
          </a:p>
        </p:txBody>
      </p:sp>
      <p:sp>
        <p:nvSpPr>
          <p:cNvPr id="3" name="Marcador de texto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_tradnl" smtClean="0"/>
              <a:t>Haga clic para modificar el estilo de texto del patrón</a:t>
            </a:r>
          </a:p>
        </p:txBody>
      </p:sp>
      <p:sp>
        <p:nvSpPr>
          <p:cNvPr id="4" name="Marcador de fecha 3"/>
          <p:cNvSpPr>
            <a:spLocks noGrp="1"/>
          </p:cNvSpPr>
          <p:nvPr>
            <p:ph type="dt" sz="half" idx="10"/>
          </p:nvPr>
        </p:nvSpPr>
        <p:spPr/>
        <p:txBody>
          <a:bodyPr/>
          <a:lstStyle/>
          <a:p>
            <a:fld id="{564CF2E0-CCC4-4E1E-9902-C3C36AB3FDA4}" type="datetimeFigureOut">
              <a:rPr lang="en-US" smtClean="0"/>
              <a:pPr/>
              <a:t>09/07/14</a:t>
            </a:fld>
            <a:endParaRPr lang="en-US"/>
          </a:p>
        </p:txBody>
      </p:sp>
      <p:sp>
        <p:nvSpPr>
          <p:cNvPr id="5" name="Marcador de pie de página 4"/>
          <p:cNvSpPr>
            <a:spLocks noGrp="1"/>
          </p:cNvSpPr>
          <p:nvPr>
            <p:ph type="ftr" sz="quarter" idx="11"/>
          </p:nvPr>
        </p:nvSpPr>
        <p:spPr>
          <a:xfrm>
            <a:off x="800100" y="6172200"/>
            <a:ext cx="4000500" cy="457200"/>
          </a:xfrm>
        </p:spPr>
        <p:txBody>
          <a:bodyPr/>
          <a:lstStyle/>
          <a:p>
            <a:endParaRPr kumimoji="0" lang="en-US" dirty="0"/>
          </a:p>
        </p:txBody>
      </p:sp>
      <p:sp>
        <p:nvSpPr>
          <p:cNvPr id="7" name="Rectángulo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ángulo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ángulo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Marcador de número de diapositiva 5"/>
          <p:cNvSpPr>
            <a:spLocks noGrp="1"/>
          </p:cNvSpPr>
          <p:nvPr>
            <p:ph type="sldNum" sz="quarter" idx="12"/>
          </p:nvPr>
        </p:nvSpPr>
        <p:spPr>
          <a:xfrm>
            <a:off x="146304" y="6208776"/>
            <a:ext cx="457200" cy="457200"/>
          </a:xfrm>
        </p:spPr>
        <p:txBody>
          <a:bodyPr/>
          <a:lstStyle/>
          <a:p>
            <a:fld id="{6F42FDE4-A7DD-41A7-A0A6-9B649FB43336}" type="slidenum">
              <a:rPr kumimoji="0" lang="en-US" smtClean="0"/>
              <a:pPr/>
              <a:t>‹Nr.›</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5" name="Marcador de fecha 4"/>
          <p:cNvSpPr>
            <a:spLocks noGrp="1"/>
          </p:cNvSpPr>
          <p:nvPr>
            <p:ph type="dt" sz="half" idx="10"/>
          </p:nvPr>
        </p:nvSpPr>
        <p:spPr/>
        <p:txBody>
          <a:bodyPr/>
          <a:lstStyle/>
          <a:p>
            <a:fld id="{578F65D8-FC3B-FA48-BD38-7377166D3CF0}" type="datetimeFigureOut">
              <a:rPr lang="es-ES_tradnl" smtClean="0"/>
              <a:pPr/>
              <a:t>09/07/14</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12C204A8-E100-3E4D-BD03-88791302464B}" type="slidenum">
              <a:rPr lang="en-US" smtClean="0"/>
              <a:pPr/>
              <a:t>‹Nr.›</a:t>
            </a:fld>
            <a:endParaRPr lang="en-US"/>
          </a:p>
        </p:txBody>
      </p:sp>
      <p:sp>
        <p:nvSpPr>
          <p:cNvPr id="9" name="Marcador de contenido 8"/>
          <p:cNvSpPr>
            <a:spLocks noGrp="1"/>
          </p:cNvSpPr>
          <p:nvPr>
            <p:ph sz="quarter" idx="1"/>
          </p:nvPr>
        </p:nvSpPr>
        <p:spPr>
          <a:xfrm>
            <a:off x="914400" y="1447800"/>
            <a:ext cx="3749040" cy="4572000"/>
          </a:xfrm>
        </p:spPr>
        <p:txBody>
          <a:bodyPr vert="horz"/>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11" name="Marcador de contenido 10"/>
          <p:cNvSpPr>
            <a:spLocks noGrp="1"/>
          </p:cNvSpPr>
          <p:nvPr>
            <p:ph sz="quarter" idx="2"/>
          </p:nvPr>
        </p:nvSpPr>
        <p:spPr>
          <a:xfrm>
            <a:off x="4933950" y="1447800"/>
            <a:ext cx="3749040" cy="4572000"/>
          </a:xfrm>
        </p:spPr>
        <p:txBody>
          <a:bodyPr vert="horz"/>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914400" y="273050"/>
            <a:ext cx="7772400" cy="1143000"/>
          </a:xfrm>
        </p:spPr>
        <p:txBody>
          <a:bodyPr anchor="b" anchorCtr="0"/>
          <a:lstStyle>
            <a:lvl1pPr>
              <a:defRPr/>
            </a:lvl1pPr>
          </a:lstStyle>
          <a:p>
            <a:r>
              <a:rPr kumimoji="0" lang="es-ES_tradnl" smtClean="0"/>
              <a:t>Clic para editar título</a:t>
            </a:r>
            <a:endParaRPr kumimoji="0" lang="en-US"/>
          </a:p>
        </p:txBody>
      </p:sp>
      <p:sp>
        <p:nvSpPr>
          <p:cNvPr id="3" name="Marcador de texto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smtClean="0"/>
              <a:t>Haga clic para modificar el estilo de texto del patrón</a:t>
            </a:r>
          </a:p>
        </p:txBody>
      </p:sp>
      <p:sp>
        <p:nvSpPr>
          <p:cNvPr id="4" name="Marcador de texto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smtClean="0"/>
              <a:t>Haga clic para modificar el estilo de texto del patrón</a:t>
            </a:r>
          </a:p>
        </p:txBody>
      </p:sp>
      <p:sp>
        <p:nvSpPr>
          <p:cNvPr id="7" name="Marcador de fecha 6"/>
          <p:cNvSpPr>
            <a:spLocks noGrp="1"/>
          </p:cNvSpPr>
          <p:nvPr>
            <p:ph type="dt" sz="half" idx="10"/>
          </p:nvPr>
        </p:nvSpPr>
        <p:spPr/>
        <p:txBody>
          <a:bodyPr/>
          <a:lstStyle/>
          <a:p>
            <a:fld id="{578F65D8-FC3B-FA48-BD38-7377166D3CF0}" type="datetimeFigureOut">
              <a:rPr lang="es-ES_tradnl" smtClean="0"/>
              <a:pPr/>
              <a:t>09/07/14</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12C204A8-E100-3E4D-BD03-88791302464B}" type="slidenum">
              <a:rPr lang="en-US" smtClean="0"/>
              <a:pPr/>
              <a:t>‹Nr.›</a:t>
            </a:fld>
            <a:endParaRPr lang="en-US"/>
          </a:p>
        </p:txBody>
      </p:sp>
      <p:sp>
        <p:nvSpPr>
          <p:cNvPr id="11" name="Marcador de contenido 10"/>
          <p:cNvSpPr>
            <a:spLocks noGrp="1"/>
          </p:cNvSpPr>
          <p:nvPr>
            <p:ph sz="half" idx="2"/>
          </p:nvPr>
        </p:nvSpPr>
        <p:spPr>
          <a:xfrm>
            <a:off x="914400" y="2247900"/>
            <a:ext cx="3733800" cy="3886200"/>
          </a:xfrm>
        </p:spPr>
        <p:txBody>
          <a:bodyPr vert="horz"/>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13" name="Marcador de contenido 12"/>
          <p:cNvSpPr>
            <a:spLocks noGrp="1"/>
          </p:cNvSpPr>
          <p:nvPr>
            <p:ph sz="half" idx="4"/>
          </p:nvPr>
        </p:nvSpPr>
        <p:spPr>
          <a:xfrm>
            <a:off x="4953000" y="2247900"/>
            <a:ext cx="3733800" cy="3886200"/>
          </a:xfrm>
        </p:spPr>
        <p:txBody>
          <a:bodyPr vert="horz"/>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3" name="Marcador de fecha 2"/>
          <p:cNvSpPr>
            <a:spLocks noGrp="1"/>
          </p:cNvSpPr>
          <p:nvPr>
            <p:ph type="dt" sz="half" idx="10"/>
          </p:nvPr>
        </p:nvSpPr>
        <p:spPr/>
        <p:txBody>
          <a:bodyPr/>
          <a:lstStyle/>
          <a:p>
            <a:fld id="{578F65D8-FC3B-FA48-BD38-7377166D3CF0}" type="datetimeFigureOut">
              <a:rPr lang="es-ES_tradnl" smtClean="0"/>
              <a:pPr/>
              <a:t>09/07/14</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12C204A8-E100-3E4D-BD03-88791302464B}"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78F65D8-FC3B-FA48-BD38-7377166D3CF0}" type="datetimeFigureOut">
              <a:rPr lang="es-ES_tradnl" smtClean="0"/>
              <a:pPr/>
              <a:t>09/07/14</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12C204A8-E100-3E4D-BD03-88791302464B}"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Rectángulo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ángulo redondeado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914400" y="273050"/>
            <a:ext cx="7772400" cy="1143000"/>
          </a:xfrm>
        </p:spPr>
        <p:txBody>
          <a:bodyPr anchor="b" anchorCtr="0"/>
          <a:lstStyle>
            <a:lvl1pPr algn="l">
              <a:buNone/>
              <a:defRPr sz="4000" b="0"/>
            </a:lvl1pPr>
          </a:lstStyle>
          <a:p>
            <a:r>
              <a:rPr kumimoji="0" lang="es-ES_tradnl" smtClean="0"/>
              <a:t>Clic para editar título</a:t>
            </a:r>
            <a:endParaRPr kumimoji="0" lang="en-US"/>
          </a:p>
        </p:txBody>
      </p:sp>
      <p:sp>
        <p:nvSpPr>
          <p:cNvPr id="3" name="Marcador de texto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_tradnl" smtClean="0"/>
              <a:t>Haga clic para modificar el estilo de texto del patrón</a:t>
            </a:r>
          </a:p>
        </p:txBody>
      </p:sp>
      <p:sp>
        <p:nvSpPr>
          <p:cNvPr id="5" name="Marcador de fecha 4"/>
          <p:cNvSpPr>
            <a:spLocks noGrp="1"/>
          </p:cNvSpPr>
          <p:nvPr>
            <p:ph type="dt" sz="half" idx="10"/>
          </p:nvPr>
        </p:nvSpPr>
        <p:spPr/>
        <p:txBody>
          <a:bodyPr/>
          <a:lstStyle/>
          <a:p>
            <a:fld id="{578F65D8-FC3B-FA48-BD38-7377166D3CF0}" type="datetimeFigureOut">
              <a:rPr lang="es-ES_tradnl" smtClean="0"/>
              <a:pPr/>
              <a:t>09/07/14</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12C204A8-E100-3E4D-BD03-88791302464B}" type="slidenum">
              <a:rPr lang="en-US" smtClean="0"/>
              <a:pPr/>
              <a:t>‹Nr.›</a:t>
            </a:fld>
            <a:endParaRPr lang="en-US"/>
          </a:p>
        </p:txBody>
      </p:sp>
      <p:sp>
        <p:nvSpPr>
          <p:cNvPr id="11" name="Marcador de contenido 10"/>
          <p:cNvSpPr>
            <a:spLocks noGrp="1"/>
          </p:cNvSpPr>
          <p:nvPr>
            <p:ph sz="quarter" idx="1"/>
          </p:nvPr>
        </p:nvSpPr>
        <p:spPr>
          <a:xfrm>
            <a:off x="2971800" y="1600200"/>
            <a:ext cx="5715000" cy="4495800"/>
          </a:xfrm>
        </p:spPr>
        <p:txBody>
          <a:bodyPr vert="horz"/>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s-ES_tradnl" smtClean="0"/>
              <a:t>Clic para editar título</a:t>
            </a:r>
            <a:endParaRPr kumimoji="0" lang="en-US"/>
          </a:p>
        </p:txBody>
      </p:sp>
      <p:sp>
        <p:nvSpPr>
          <p:cNvPr id="4" name="Marcador de texto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s-ES_tradnl" smtClean="0"/>
              <a:t>Haga clic para modificar el estilo de texto del patrón</a:t>
            </a:r>
          </a:p>
        </p:txBody>
      </p:sp>
      <p:sp>
        <p:nvSpPr>
          <p:cNvPr id="5" name="Marcador de fecha 4"/>
          <p:cNvSpPr>
            <a:spLocks noGrp="1"/>
          </p:cNvSpPr>
          <p:nvPr>
            <p:ph type="dt" sz="half" idx="10"/>
          </p:nvPr>
        </p:nvSpPr>
        <p:spPr/>
        <p:txBody>
          <a:bodyPr/>
          <a:lstStyle/>
          <a:p>
            <a:fld id="{578F65D8-FC3B-FA48-BD38-7377166D3CF0}" type="datetimeFigureOut">
              <a:rPr lang="es-ES_tradnl" smtClean="0"/>
              <a:pPr/>
              <a:t>09/07/14</a:t>
            </a:fld>
            <a:endParaRPr lang="en-US"/>
          </a:p>
        </p:txBody>
      </p:sp>
      <p:sp>
        <p:nvSpPr>
          <p:cNvPr id="6" name="Marcador de pie de página 5"/>
          <p:cNvSpPr>
            <a:spLocks noGrp="1"/>
          </p:cNvSpPr>
          <p:nvPr>
            <p:ph type="ftr" sz="quarter" idx="11"/>
          </p:nvPr>
        </p:nvSpPr>
        <p:spPr>
          <a:xfrm>
            <a:off x="914400" y="6172200"/>
            <a:ext cx="3886200" cy="457200"/>
          </a:xfrm>
        </p:spPr>
        <p:txBody>
          <a:bodyPr/>
          <a:lstStyle/>
          <a:p>
            <a:endParaRPr lang="en-US"/>
          </a:p>
        </p:txBody>
      </p:sp>
      <p:sp>
        <p:nvSpPr>
          <p:cNvPr id="7" name="Marcador de número de diapositiva 6"/>
          <p:cNvSpPr>
            <a:spLocks noGrp="1"/>
          </p:cNvSpPr>
          <p:nvPr>
            <p:ph type="sldNum" sz="quarter" idx="12"/>
          </p:nvPr>
        </p:nvSpPr>
        <p:spPr>
          <a:xfrm>
            <a:off x="146304" y="6208776"/>
            <a:ext cx="457200" cy="457200"/>
          </a:xfrm>
        </p:spPr>
        <p:txBody>
          <a:bodyPr/>
          <a:lstStyle/>
          <a:p>
            <a:fld id="{12C204A8-E100-3E4D-BD03-88791302464B}" type="slidenum">
              <a:rPr lang="en-US" smtClean="0"/>
              <a:pPr/>
              <a:t>‹Nr.›</a:t>
            </a:fld>
            <a:endParaRPr lang="en-US"/>
          </a:p>
        </p:txBody>
      </p:sp>
      <p:sp>
        <p:nvSpPr>
          <p:cNvPr id="11" name="Rectángulo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ángulo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ángulo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Marcador de posición de imagen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s-ES_tradnl" smtClean="0"/>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ángulo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ángulo redondeado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Marcador de título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_tradnl" smtClean="0"/>
              <a:t>Clic para editar título</a:t>
            </a:r>
            <a:endParaRPr kumimoji="0" lang="en-US"/>
          </a:p>
        </p:txBody>
      </p:sp>
      <p:sp>
        <p:nvSpPr>
          <p:cNvPr id="13" name="Marcador de texto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_tradnl" smtClean="0"/>
              <a:t>Haga clic para modificar el estilo de texto del patrón</a:t>
            </a:r>
          </a:p>
          <a:p>
            <a:pPr lvl="1" eaLnBrk="1" latinLnBrk="0" hangingPunct="1"/>
            <a:r>
              <a:rPr kumimoji="0" lang="es-ES_tradnl" smtClean="0"/>
              <a:t>Segundo nivel</a:t>
            </a:r>
          </a:p>
          <a:p>
            <a:pPr lvl="2" eaLnBrk="1" latinLnBrk="0" hangingPunct="1"/>
            <a:r>
              <a:rPr kumimoji="0" lang="es-ES_tradnl" smtClean="0"/>
              <a:t>Tercer nivel</a:t>
            </a:r>
          </a:p>
          <a:p>
            <a:pPr lvl="3" eaLnBrk="1" latinLnBrk="0" hangingPunct="1"/>
            <a:r>
              <a:rPr kumimoji="0" lang="es-ES_tradnl" smtClean="0"/>
              <a:t>Cuarto nivel</a:t>
            </a:r>
          </a:p>
          <a:p>
            <a:pPr lvl="4" eaLnBrk="1" latinLnBrk="0" hangingPunct="1"/>
            <a:r>
              <a:rPr kumimoji="0" lang="es-ES_tradnl" smtClean="0"/>
              <a:t>Quinto nivel</a:t>
            </a:r>
            <a:endParaRPr kumimoji="0" lang="en-US"/>
          </a:p>
        </p:txBody>
      </p:sp>
      <p:sp>
        <p:nvSpPr>
          <p:cNvPr id="14" name="Marcador de fecha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78F65D8-FC3B-FA48-BD38-7377166D3CF0}" type="datetimeFigureOut">
              <a:rPr lang="es-ES_tradnl" smtClean="0"/>
              <a:pPr/>
              <a:t>09/07/14</a:t>
            </a:fld>
            <a:endParaRPr lang="en-US"/>
          </a:p>
        </p:txBody>
      </p:sp>
      <p:sp>
        <p:nvSpPr>
          <p:cNvPr id="3" name="Marcador de pie de página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Marcador de número de diapositiva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2C204A8-E100-3E4D-BD03-88791302464B}"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8" Type="http://schemas.openxmlformats.org/officeDocument/2006/relationships/image" Target="../media/image15.png"/><Relationship Id="rId9" Type="http://schemas.openxmlformats.org/officeDocument/2006/relationships/oleObject" Target="../embeddings/oleObject10.bin"/><Relationship Id="rId10" Type="http://schemas.openxmlformats.org/officeDocument/2006/relationships/image" Target="../media/image14.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7" Type="http://schemas.openxmlformats.org/officeDocument/2006/relationships/hyperlink" Target="file://localhost/Users/leonfelipemotatapia/Documents/UPIICSA/Qu%C3%ADmica%20Ind%20II/C%C3%A1lculos%20P5.xlsx" TargetMode="Externa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1" Type="http://schemas.openxmlformats.org/officeDocument/2006/relationships/oleObject" Target="../embeddings/oleObject5.bin"/><Relationship Id="rId12" Type="http://schemas.openxmlformats.org/officeDocument/2006/relationships/image" Target="../media/image6.emf"/><Relationship Id="rId13" Type="http://schemas.openxmlformats.org/officeDocument/2006/relationships/oleObject" Target="../embeddings/oleObject6.bin"/><Relationship Id="rId14" Type="http://schemas.openxmlformats.org/officeDocument/2006/relationships/image" Target="../media/image7.emf"/><Relationship Id="rId1" Type="http://schemas.openxmlformats.org/officeDocument/2006/relationships/vmlDrawing" Target="../drawings/vmlDrawing1.vml"/><Relationship Id="rId2" Type="http://schemas.openxmlformats.org/officeDocument/2006/relationships/slideLayout" Target="../slideLayouts/slideLayout4.xml"/><Relationship Id="rId3" Type="http://schemas.openxmlformats.org/officeDocument/2006/relationships/oleObject" Target="../embeddings/oleObject1.bin"/><Relationship Id="rId4" Type="http://schemas.openxmlformats.org/officeDocument/2006/relationships/image" Target="../media/image2.emf"/><Relationship Id="rId5" Type="http://schemas.openxmlformats.org/officeDocument/2006/relationships/oleObject" Target="../embeddings/oleObject2.bin"/><Relationship Id="rId6" Type="http://schemas.openxmlformats.org/officeDocument/2006/relationships/image" Target="../media/image3.emf"/><Relationship Id="rId7" Type="http://schemas.openxmlformats.org/officeDocument/2006/relationships/oleObject" Target="../embeddings/oleObject3.bin"/><Relationship Id="rId8" Type="http://schemas.openxmlformats.org/officeDocument/2006/relationships/image" Target="../media/image4.emf"/><Relationship Id="rId9" Type="http://schemas.openxmlformats.org/officeDocument/2006/relationships/oleObject" Target="../embeddings/oleObject4.bin"/><Relationship Id="rId10" Type="http://schemas.openxmlformats.org/officeDocument/2006/relationships/image" Target="../media/image5.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image" Target="../media/image11.emf"/><Relationship Id="rId5" Type="http://schemas.openxmlformats.org/officeDocument/2006/relationships/oleObject" Target="../embeddings/oleObject8.bin"/><Relationship Id="rId6" Type="http://schemas.openxmlformats.org/officeDocument/2006/relationships/image" Target="../media/image12.emf"/><Relationship Id="rId7" Type="http://schemas.openxmlformats.org/officeDocument/2006/relationships/oleObject" Target="../embeddings/oleObject9.bin"/><Relationship Id="rId8" Type="http://schemas.openxmlformats.org/officeDocument/2006/relationships/image" Target="../media/image13.emf"/><Relationship Id="rId1" Type="http://schemas.openxmlformats.org/officeDocument/2006/relationships/vmlDrawing" Target="../drawings/vmlDrawing2.vml"/><Relationship Id="rId2"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p:txBody>
          <a:bodyPr/>
          <a:lstStyle/>
          <a:p>
            <a:r>
              <a:rPr lang="en-US" dirty="0" smtClean="0"/>
              <a:t>PRÁCTICA #5</a:t>
            </a:r>
            <a:endParaRPr lang="en-US" dirty="0"/>
          </a:p>
        </p:txBody>
      </p:sp>
      <p:sp>
        <p:nvSpPr>
          <p:cNvPr id="2" name="Título 1"/>
          <p:cNvSpPr>
            <a:spLocks noGrp="1"/>
          </p:cNvSpPr>
          <p:nvPr>
            <p:ph type="ctrTitle"/>
          </p:nvPr>
        </p:nvSpPr>
        <p:spPr/>
        <p:txBody>
          <a:bodyPr/>
          <a:lstStyle/>
          <a:p>
            <a:r>
              <a:rPr lang="en-US" dirty="0" smtClean="0"/>
              <a:t>EQUILIBRIO QUÍMICO</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BALANCE DE MATERIALES.</a:t>
            </a:r>
            <a:endParaRPr lang="en-US" dirty="0"/>
          </a:p>
        </p:txBody>
      </p:sp>
      <p:graphicFrame>
        <p:nvGraphicFramePr>
          <p:cNvPr id="5" name="Marcador de contenido 4"/>
          <p:cNvGraphicFramePr>
            <a:graphicFrameLocks noGrp="1"/>
          </p:cNvGraphicFramePr>
          <p:nvPr>
            <p:ph sz="quarter" idx="1"/>
            <p:extLst>
              <p:ext uri="{D42A27DB-BD31-4B8C-83A1-F6EECF244321}">
                <p14:modId xmlns:p14="http://schemas.microsoft.com/office/powerpoint/2010/main" val="927879190"/>
              </p:ext>
            </p:ext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74CFAF90-AE50-C446-8A71-A73A99DB6B6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DC021988-B3AE-3948-B656-7DDBB01AC8A3}"/>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graphicEl>
                                              <a:dgm id="{C82A3631-F767-D04C-B569-C61A0B800CED}"/>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dgm id="{4D027123-1B06-654E-B492-29C905A1B579}"/>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dgm id="{4500A45E-1F9A-F54A-8EF4-6CD4EF9203E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dirty="0" smtClean="0"/>
              <a:t>DESARROLLO EXPERIMENTAL: ESTERIFICACIÓN</a:t>
            </a:r>
            <a:endParaRPr lang="en-US" dirty="0"/>
          </a:p>
        </p:txBody>
      </p:sp>
      <p:graphicFrame>
        <p:nvGraphicFramePr>
          <p:cNvPr id="4" name="Marcador de contenido 3"/>
          <p:cNvGraphicFramePr>
            <a:graphicFrameLocks noGrp="1"/>
          </p:cNvGraphicFramePr>
          <p:nvPr>
            <p:ph sz="quarter" idx="1"/>
            <p:extLst>
              <p:ext uri="{D42A27DB-BD31-4B8C-83A1-F6EECF244321}">
                <p14:modId xmlns:p14="http://schemas.microsoft.com/office/powerpoint/2010/main" val="1609858076"/>
              </p:ext>
            </p:extLst>
          </p:nvPr>
        </p:nvGraphicFramePr>
        <p:xfrm>
          <a:off x="914400" y="1447801"/>
          <a:ext cx="7772400" cy="26414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n 5"/>
          <p:cNvPicPr>
            <a:picLocks noChangeAspect="1"/>
          </p:cNvPicPr>
          <p:nvPr/>
        </p:nvPicPr>
        <p:blipFill>
          <a:blip r:embed="rId8"/>
          <a:stretch>
            <a:fillRect/>
          </a:stretch>
        </p:blipFill>
        <p:spPr>
          <a:xfrm>
            <a:off x="285097" y="3779443"/>
            <a:ext cx="8401703" cy="1732852"/>
          </a:xfrm>
          <a:prstGeom prst="rect">
            <a:avLst/>
          </a:prstGeom>
        </p:spPr>
      </p:pic>
      <p:graphicFrame>
        <p:nvGraphicFramePr>
          <p:cNvPr id="7" name="Objeto 6"/>
          <p:cNvGraphicFramePr>
            <a:graphicFrameLocks noChangeAspect="1"/>
          </p:cNvGraphicFramePr>
          <p:nvPr/>
        </p:nvGraphicFramePr>
        <p:xfrm>
          <a:off x="285096" y="5422508"/>
          <a:ext cx="8202579" cy="603653"/>
        </p:xfrm>
        <a:graphic>
          <a:graphicData uri="http://schemas.openxmlformats.org/presentationml/2006/ole">
            <mc:AlternateContent xmlns:mc="http://schemas.openxmlformats.org/markup-compatibility/2006">
              <mc:Choice xmlns:v="urn:schemas-microsoft-com:vml" Requires="v">
                <p:oleObj spid="_x0000_s103431" name="Ecuación" r:id="rId9" imgW="2933700" imgH="215900" progId="Equation.3">
                  <p:embed/>
                </p:oleObj>
              </mc:Choice>
              <mc:Fallback>
                <p:oleObj name="Ecuación" r:id="rId9" imgW="2933700" imgH="215900" progId="Equation.3">
                  <p:embed/>
                  <p:pic>
                    <p:nvPicPr>
                      <p:cNvPr id="0"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5096" y="5422508"/>
                        <a:ext cx="8202579" cy="60365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52DA5D9D-382B-1A44-B165-903C89F2CC2C}"/>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9AF0F1E5-7159-1044-BF01-9B33CC7E4E81}"/>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016D9B88-7F81-004E-A1C4-E778B4A2C554}"/>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dirty="0" smtClean="0"/>
              <a:t>DESARROLLO EXPERIMENTAL: TITULACIÓN 1.</a:t>
            </a:r>
            <a:endParaRPr lang="en-US" dirty="0"/>
          </a:p>
        </p:txBody>
      </p:sp>
      <p:graphicFrame>
        <p:nvGraphicFramePr>
          <p:cNvPr id="4" name="Marcador de contenido 3"/>
          <p:cNvGraphicFramePr>
            <a:graphicFrameLocks noGrp="1"/>
          </p:cNvGraphicFramePr>
          <p:nvPr>
            <p:ph sz="quarter" idx="1"/>
            <p:extLst>
              <p:ext uri="{D42A27DB-BD31-4B8C-83A1-F6EECF244321}">
                <p14:modId xmlns:p14="http://schemas.microsoft.com/office/powerpoint/2010/main" val="3461337754"/>
              </p:ext>
            </p:ext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A5430245-029A-3A46-8013-8B23F07E8A0F}"/>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EBF2873E-8162-0B49-8609-15DE575E23F3}"/>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F43A5E8A-E8BA-1349-9239-B8805175A2BF}"/>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070EE435-AF34-B045-8B1F-997CE28E732E}"/>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A45E54B3-5985-BE47-ADD7-802A8161AA4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dirty="0" smtClean="0"/>
              <a:t>DESARROLLO EXPERIMENTAL: TITULACIÓN 2 (ESTERIFICACIÓN).</a:t>
            </a:r>
            <a:endParaRPr lang="en-US" dirty="0"/>
          </a:p>
        </p:txBody>
      </p:sp>
      <p:graphicFrame>
        <p:nvGraphicFramePr>
          <p:cNvPr id="5" name="Marcador de contenido 4"/>
          <p:cNvGraphicFramePr>
            <a:graphicFrameLocks noGrp="1"/>
          </p:cNvGraphicFramePr>
          <p:nvPr>
            <p:ph sz="quarter" idx="1"/>
            <p:extLst>
              <p:ext uri="{D42A27DB-BD31-4B8C-83A1-F6EECF244321}">
                <p14:modId xmlns:p14="http://schemas.microsoft.com/office/powerpoint/2010/main" val="3788879395"/>
              </p:ext>
            </p:ext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Botón de acción: Hacia delante o Siguiente 6">
            <a:hlinkClick r:id="rId7" action="ppaction://hlinkfile" highlightClick="1"/>
          </p:cNvPr>
          <p:cNvSpPr/>
          <p:nvPr/>
        </p:nvSpPr>
        <p:spPr>
          <a:xfrm>
            <a:off x="7496415" y="6019800"/>
            <a:ext cx="1190385" cy="584731"/>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7263E03F-3799-314B-B72A-E339963C5EE7}"/>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E7808146-23EE-5E43-8FA1-FE822DD625D5}"/>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graphicEl>
                                              <a:dgm id="{C73D390A-34FF-794C-83DC-9074598E2033}"/>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dgm id="{43CC299D-16CF-8F4D-A6B4-85361F717141}"/>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dgm id="{2150DDFA-F64A-B548-92A8-CF76638B6A96}"/>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C376AFA2-0E67-5441-847C-1BD3D29150FB}"/>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graphicEl>
                                              <a:dgm id="{99B4E103-45BB-034E-B203-E50FA7897E91}"/>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graphicEl>
                                              <a:dgm id="{E23F1CF8-8D43-B44C-8E9F-A4506116E0CB}"/>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graphicEl>
                                              <a:dgm id="{10B8E46C-3014-2A41-BD42-06C769F518A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EQUILIBRIO QUÍMICO</a:t>
            </a:r>
            <a:endParaRPr lang="en-US" dirty="0"/>
          </a:p>
        </p:txBody>
      </p:sp>
      <p:sp>
        <p:nvSpPr>
          <p:cNvPr id="3" name="Marcador de contenido 2"/>
          <p:cNvSpPr>
            <a:spLocks noGrp="1"/>
          </p:cNvSpPr>
          <p:nvPr>
            <p:ph sz="quarter" idx="1"/>
          </p:nvPr>
        </p:nvSpPr>
        <p:spPr>
          <a:xfrm>
            <a:off x="914400" y="1447800"/>
            <a:ext cx="7772400" cy="4995854"/>
          </a:xfrm>
        </p:spPr>
        <p:txBody>
          <a:bodyPr>
            <a:normAutofit/>
          </a:bodyPr>
          <a:lstStyle/>
          <a:p>
            <a:pPr algn="just"/>
            <a:r>
              <a:rPr lang="es-ES_tradnl" b="1" dirty="0" smtClean="0"/>
              <a:t>Equilibrio químico</a:t>
            </a:r>
            <a:r>
              <a:rPr lang="es-ES_tradnl" dirty="0" smtClean="0"/>
              <a:t> es al que llega cualquier reacción reversible si no existe intervención externa y en el cual se observa que las cantidades relativas de las sustancias que intervienen en la reacción, tanto los reactivos como los productos permanecen constantes.</a:t>
            </a:r>
          </a:p>
          <a:p>
            <a:pPr algn="just"/>
            <a:r>
              <a:rPr lang="es-ES_tradnl" dirty="0" smtClean="0"/>
              <a:t>En el estado de equilibrio químico las concentraciónes de las sustancias participantes no cambian con el tiempo y de igual manera en un sistema aislado tampoco se observan cambios físicos a medida que transcurre el mismo, es decir, con la misma velocidad con la que los reactivos forman a los productos, estos reaccionarán también para regenerar nuevamente a los reactivos.</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noChangeAspect="1"/>
          </p:cNvGraphicFramePr>
          <p:nvPr>
            <p:ph sz="quarter" idx="1"/>
          </p:nvPr>
        </p:nvGraphicFramePr>
        <p:xfrm>
          <a:off x="2587875" y="247825"/>
          <a:ext cx="3859114" cy="495666"/>
        </p:xfrm>
        <a:graphic>
          <a:graphicData uri="http://schemas.openxmlformats.org/presentationml/2006/ole">
            <mc:AlternateContent xmlns:mc="http://schemas.openxmlformats.org/markup-compatibility/2006">
              <mc:Choice xmlns:v="urn:schemas-microsoft-com:vml" Requires="v">
                <p:oleObj spid="_x0000_s1046" name="Ecuación" r:id="rId3" imgW="1384300" imgH="177800" progId="Equation.3">
                  <p:embed/>
                </p:oleObj>
              </mc:Choice>
              <mc:Fallback>
                <p:oleObj name="Ecuación" r:id="rId3" imgW="1384300" imgH="177800" progId="Equation.3">
                  <p:embed/>
                  <p:pic>
                    <p:nvPicPr>
                      <p:cNvPr id="0" name="Marcador de contenido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87875" y="247825"/>
                        <a:ext cx="3859114" cy="49566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Marcador de contenido 11"/>
          <p:cNvSpPr>
            <a:spLocks noGrp="1"/>
          </p:cNvSpPr>
          <p:nvPr>
            <p:ph sz="quarter" idx="2"/>
          </p:nvPr>
        </p:nvSpPr>
        <p:spPr>
          <a:xfrm>
            <a:off x="449165" y="743491"/>
            <a:ext cx="8233825" cy="1835985"/>
          </a:xfrm>
        </p:spPr>
        <p:txBody>
          <a:bodyPr/>
          <a:lstStyle/>
          <a:p>
            <a:pPr algn="just"/>
            <a:r>
              <a:rPr lang="es-ES_tradnl" dirty="0" smtClean="0"/>
              <a:t>La ecuación anterior y de acuerdo a la Ley de Acción de Masas, la velocidad de reacción directa V</a:t>
            </a:r>
            <a:r>
              <a:rPr lang="es-ES_tradnl" baseline="-25000" dirty="0" smtClean="0"/>
              <a:t>1</a:t>
            </a:r>
            <a:r>
              <a:rPr lang="es-ES_tradnl" dirty="0" smtClean="0"/>
              <a:t> es proporcional a las concentraciones molares de A y B elevadas a los coeficientes estequiométricos correspondientes.</a:t>
            </a:r>
            <a:endParaRPr lang="es-ES_tradnl" dirty="0"/>
          </a:p>
        </p:txBody>
      </p:sp>
      <p:graphicFrame>
        <p:nvGraphicFramePr>
          <p:cNvPr id="1027" name="Marcador de contenido 3"/>
          <p:cNvGraphicFramePr>
            <a:graphicFrameLocks noChangeAspect="1"/>
          </p:cNvGraphicFramePr>
          <p:nvPr/>
        </p:nvGraphicFramePr>
        <p:xfrm>
          <a:off x="3436938" y="2579476"/>
          <a:ext cx="2160587" cy="671513"/>
        </p:xfrm>
        <a:graphic>
          <a:graphicData uri="http://schemas.openxmlformats.org/presentationml/2006/ole">
            <mc:AlternateContent xmlns:mc="http://schemas.openxmlformats.org/markup-compatibility/2006">
              <mc:Choice xmlns:v="urn:schemas-microsoft-com:vml" Requires="v">
                <p:oleObj spid="_x0000_s1047" name="Ecuación" r:id="rId5" imgW="774700" imgH="241300" progId="Equation.3">
                  <p:embed/>
                </p:oleObj>
              </mc:Choice>
              <mc:Fallback>
                <p:oleObj name="Ecuación" r:id="rId5" imgW="774700" imgH="2413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36938" y="2579476"/>
                        <a:ext cx="2160587" cy="671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8" name="Marcador de contenido 3"/>
          <p:cNvGraphicFramePr>
            <a:graphicFrameLocks noChangeAspect="1"/>
          </p:cNvGraphicFramePr>
          <p:nvPr/>
        </p:nvGraphicFramePr>
        <p:xfrm>
          <a:off x="3189288" y="3250989"/>
          <a:ext cx="2655887" cy="671512"/>
        </p:xfrm>
        <a:graphic>
          <a:graphicData uri="http://schemas.openxmlformats.org/presentationml/2006/ole">
            <mc:AlternateContent xmlns:mc="http://schemas.openxmlformats.org/markup-compatibility/2006">
              <mc:Choice xmlns:v="urn:schemas-microsoft-com:vml" Requires="v">
                <p:oleObj spid="_x0000_s1048" name="Ecuación" r:id="rId7" imgW="952500" imgH="241300" progId="Equation.3">
                  <p:embed/>
                </p:oleObj>
              </mc:Choice>
              <mc:Fallback>
                <p:oleObj name="Ecuación" r:id="rId7" imgW="952500" imgH="2413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89288" y="3250989"/>
                        <a:ext cx="2655887" cy="671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9" name="Marcador de contenido 3"/>
          <p:cNvGraphicFramePr>
            <a:graphicFrameLocks noChangeAspect="1"/>
          </p:cNvGraphicFramePr>
          <p:nvPr/>
        </p:nvGraphicFramePr>
        <p:xfrm>
          <a:off x="3132138" y="3922501"/>
          <a:ext cx="2797175" cy="671512"/>
        </p:xfrm>
        <a:graphic>
          <a:graphicData uri="http://schemas.openxmlformats.org/presentationml/2006/ole">
            <mc:AlternateContent xmlns:mc="http://schemas.openxmlformats.org/markup-compatibility/2006">
              <mc:Choice xmlns:v="urn:schemas-microsoft-com:vml" Requires="v">
                <p:oleObj spid="_x0000_s1049" name="Ecuación" r:id="rId9" imgW="1003300" imgH="241300" progId="Equation.3">
                  <p:embed/>
                </p:oleObj>
              </mc:Choice>
              <mc:Fallback>
                <p:oleObj name="Ecuación" r:id="rId9" imgW="1003300" imgH="24130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132138" y="3922501"/>
                        <a:ext cx="2797175" cy="671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0" name="Marcador de contenido 3"/>
          <p:cNvGraphicFramePr>
            <a:graphicFrameLocks noChangeAspect="1"/>
          </p:cNvGraphicFramePr>
          <p:nvPr/>
        </p:nvGraphicFramePr>
        <p:xfrm>
          <a:off x="2421364" y="4608223"/>
          <a:ext cx="4284663" cy="671512"/>
        </p:xfrm>
        <a:graphic>
          <a:graphicData uri="http://schemas.openxmlformats.org/presentationml/2006/ole">
            <mc:AlternateContent xmlns:mc="http://schemas.openxmlformats.org/markup-compatibility/2006">
              <mc:Choice xmlns:v="urn:schemas-microsoft-com:vml" Requires="v">
                <p:oleObj spid="_x0000_s1050" name="Ecuación" r:id="rId11" imgW="1536700" imgH="241300" progId="Equation.3">
                  <p:embed/>
                </p:oleObj>
              </mc:Choice>
              <mc:Fallback>
                <p:oleObj name="Ecuación" r:id="rId11" imgW="1536700" imgH="24130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421364" y="4608223"/>
                        <a:ext cx="4284663" cy="671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1" name="Object 7"/>
          <p:cNvGraphicFramePr>
            <a:graphicFrameLocks noChangeAspect="1"/>
          </p:cNvGraphicFramePr>
          <p:nvPr/>
        </p:nvGraphicFramePr>
        <p:xfrm>
          <a:off x="2827338" y="5332265"/>
          <a:ext cx="3470275" cy="1308100"/>
        </p:xfrm>
        <a:graphic>
          <a:graphicData uri="http://schemas.openxmlformats.org/presentationml/2006/ole">
            <mc:AlternateContent xmlns:mc="http://schemas.openxmlformats.org/markup-compatibility/2006">
              <mc:Choice xmlns:v="urn:schemas-microsoft-com:vml" Requires="v">
                <p:oleObj spid="_x0000_s1051" name="Ecuación" r:id="rId13" imgW="1244600" imgH="469900" progId="Equation.3">
                  <p:embed/>
                </p:oleObj>
              </mc:Choice>
              <mc:Fallback>
                <p:oleObj name="Ecuación" r:id="rId13" imgW="1244600" imgH="469900" progId="Equation.3">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827338" y="5332265"/>
                        <a:ext cx="3470275" cy="1308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1175589" y="1517975"/>
            <a:ext cx="6496883" cy="365553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LEY DE ACCIÓN DE MASAS</a:t>
            </a:r>
            <a:endParaRPr lang="en-US" dirty="0"/>
          </a:p>
        </p:txBody>
      </p:sp>
      <p:sp>
        <p:nvSpPr>
          <p:cNvPr id="3" name="Marcador de contenido 2"/>
          <p:cNvSpPr>
            <a:spLocks noGrp="1"/>
          </p:cNvSpPr>
          <p:nvPr>
            <p:ph sz="quarter" idx="1"/>
          </p:nvPr>
        </p:nvSpPr>
        <p:spPr/>
        <p:txBody>
          <a:bodyPr/>
          <a:lstStyle/>
          <a:p>
            <a:pPr algn="just"/>
            <a:r>
              <a:rPr lang="es-ES_tradnl" dirty="0" smtClean="0"/>
              <a:t>La </a:t>
            </a:r>
            <a:r>
              <a:rPr lang="es-ES_tradnl" b="1" dirty="0" smtClean="0"/>
              <a:t>ley de masas</a:t>
            </a:r>
            <a:r>
              <a:rPr lang="es-ES_tradnl" dirty="0" smtClean="0"/>
              <a:t> establece que para una reacción reversible en equilibrio a una temperatura constante, una relación determinada de concentraciones de reactivos y productos, tienen un valor constante.</a:t>
            </a:r>
            <a:endParaRPr lang="en-US" dirty="0"/>
          </a:p>
        </p:txBody>
      </p:sp>
      <p:pic>
        <p:nvPicPr>
          <p:cNvPr id="4" name="Imagen 3"/>
          <p:cNvPicPr>
            <a:picLocks noChangeAspect="1"/>
          </p:cNvPicPr>
          <p:nvPr/>
        </p:nvPicPr>
        <p:blipFill>
          <a:blip r:embed="rId2"/>
          <a:stretch>
            <a:fillRect/>
          </a:stretch>
        </p:blipFill>
        <p:spPr>
          <a:xfrm>
            <a:off x="2701206" y="3429000"/>
            <a:ext cx="3726019" cy="799648"/>
          </a:xfrm>
          <a:prstGeom prst="rect">
            <a:avLst/>
          </a:prstGeom>
        </p:spPr>
      </p:pic>
      <p:pic>
        <p:nvPicPr>
          <p:cNvPr id="5" name="Imagen 4"/>
          <p:cNvPicPr>
            <a:picLocks noChangeAspect="1"/>
          </p:cNvPicPr>
          <p:nvPr/>
        </p:nvPicPr>
        <p:blipFill>
          <a:blip r:embed="rId3"/>
          <a:stretch>
            <a:fillRect/>
          </a:stretch>
        </p:blipFill>
        <p:spPr>
          <a:xfrm>
            <a:off x="2948692" y="4745088"/>
            <a:ext cx="2827370" cy="521359"/>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to 3"/>
          <p:cNvGraphicFramePr>
            <a:graphicFrameLocks noChangeAspect="1"/>
          </p:cNvGraphicFramePr>
          <p:nvPr/>
        </p:nvGraphicFramePr>
        <p:xfrm>
          <a:off x="154880" y="1747385"/>
          <a:ext cx="8812934" cy="382193"/>
        </p:xfrm>
        <a:graphic>
          <a:graphicData uri="http://schemas.openxmlformats.org/presentationml/2006/ole">
            <mc:AlternateContent xmlns:mc="http://schemas.openxmlformats.org/markup-compatibility/2006">
              <mc:Choice xmlns:v="urn:schemas-microsoft-com:vml" Requires="v">
                <p:oleObj spid="_x0000_s100365" name="Ecuación" r:id="rId3" imgW="4978400" imgH="215900" progId="Equation.3">
                  <p:embed/>
                </p:oleObj>
              </mc:Choice>
              <mc:Fallback>
                <p:oleObj name="Ecuación" r:id="rId3" imgW="4978400" imgH="2159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880" y="1747385"/>
                        <a:ext cx="8812934" cy="38219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0355" name="Object 3"/>
          <p:cNvGraphicFramePr>
            <a:graphicFrameLocks noChangeAspect="1"/>
          </p:cNvGraphicFramePr>
          <p:nvPr/>
        </p:nvGraphicFramePr>
        <p:xfrm>
          <a:off x="196850" y="2201863"/>
          <a:ext cx="8721725" cy="382587"/>
        </p:xfrm>
        <a:graphic>
          <a:graphicData uri="http://schemas.openxmlformats.org/presentationml/2006/ole">
            <mc:AlternateContent xmlns:mc="http://schemas.openxmlformats.org/markup-compatibility/2006">
              <mc:Choice xmlns:v="urn:schemas-microsoft-com:vml" Requires="v">
                <p:oleObj spid="_x0000_s100366" name="Ecuación" r:id="rId5" imgW="4927600" imgH="215900" progId="Equation.3">
                  <p:embed/>
                </p:oleObj>
              </mc:Choice>
              <mc:Fallback>
                <p:oleObj name="Ecuación" r:id="rId5" imgW="4927600" imgH="2159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6850" y="2201863"/>
                        <a:ext cx="8721725" cy="382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0356" name="Object 4"/>
          <p:cNvGraphicFramePr>
            <a:graphicFrameLocks noChangeAspect="1"/>
          </p:cNvGraphicFramePr>
          <p:nvPr/>
        </p:nvGraphicFramePr>
        <p:xfrm>
          <a:off x="196850" y="2692880"/>
          <a:ext cx="6946900" cy="382588"/>
        </p:xfrm>
        <a:graphic>
          <a:graphicData uri="http://schemas.openxmlformats.org/presentationml/2006/ole">
            <mc:AlternateContent xmlns:mc="http://schemas.openxmlformats.org/markup-compatibility/2006">
              <mc:Choice xmlns:v="urn:schemas-microsoft-com:vml" Requires="v">
                <p:oleObj spid="_x0000_s100367" name="Ecuación" r:id="rId7" imgW="3924300" imgH="215900" progId="Equation.3">
                  <p:embed/>
                </p:oleObj>
              </mc:Choice>
              <mc:Fallback>
                <p:oleObj name="Ecuación" r:id="rId7" imgW="3924300" imgH="2159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6850" y="2692880"/>
                        <a:ext cx="6946900" cy="382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nodeType="clickEffect">
                                  <p:stCondLst>
                                    <p:cond delay="0"/>
                                  </p:stCondLst>
                                  <p:childTnLst>
                                    <p:set>
                                      <p:cBhvr>
                                        <p:cTn id="12" dur="1" fill="hold">
                                          <p:stCondLst>
                                            <p:cond delay="0"/>
                                          </p:stCondLst>
                                        </p:cTn>
                                        <p:tgtEl>
                                          <p:spTgt spid="100355"/>
                                        </p:tgtEl>
                                        <p:attrNameLst>
                                          <p:attrName>style.visibility</p:attrName>
                                        </p:attrNameLst>
                                      </p:cBhvr>
                                      <p:to>
                                        <p:strVal val="visible"/>
                                      </p:to>
                                    </p:set>
                                    <p:anim calcmode="lin" valueType="num">
                                      <p:cBhvr additive="base">
                                        <p:cTn id="13" dur="500" fill="hold"/>
                                        <p:tgtEl>
                                          <p:spTgt spid="100355"/>
                                        </p:tgtEl>
                                        <p:attrNameLst>
                                          <p:attrName>ppt_x</p:attrName>
                                        </p:attrNameLst>
                                      </p:cBhvr>
                                      <p:tavLst>
                                        <p:tav tm="0">
                                          <p:val>
                                            <p:strVal val="#ppt_x"/>
                                          </p:val>
                                        </p:tav>
                                        <p:tav tm="100000">
                                          <p:val>
                                            <p:strVal val="#ppt_x"/>
                                          </p:val>
                                        </p:tav>
                                      </p:tavLst>
                                    </p:anim>
                                    <p:anim calcmode="lin" valueType="num">
                                      <p:cBhvr additive="base">
                                        <p:cTn id="14" dur="500" fill="hold"/>
                                        <p:tgtEl>
                                          <p:spTgt spid="10035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nodeType="clickEffect">
                                  <p:stCondLst>
                                    <p:cond delay="0"/>
                                  </p:stCondLst>
                                  <p:childTnLst>
                                    <p:set>
                                      <p:cBhvr>
                                        <p:cTn id="18" dur="1" fill="hold">
                                          <p:stCondLst>
                                            <p:cond delay="0"/>
                                          </p:stCondLst>
                                        </p:cTn>
                                        <p:tgtEl>
                                          <p:spTgt spid="100356"/>
                                        </p:tgtEl>
                                        <p:attrNameLst>
                                          <p:attrName>style.visibility</p:attrName>
                                        </p:attrNameLst>
                                      </p:cBhvr>
                                      <p:to>
                                        <p:strVal val="visible"/>
                                      </p:to>
                                    </p:set>
                                    <p:anim calcmode="lin" valueType="num">
                                      <p:cBhvr additive="base">
                                        <p:cTn id="19" dur="500" fill="hold"/>
                                        <p:tgtEl>
                                          <p:spTgt spid="100356"/>
                                        </p:tgtEl>
                                        <p:attrNameLst>
                                          <p:attrName>ppt_x</p:attrName>
                                        </p:attrNameLst>
                                      </p:cBhvr>
                                      <p:tavLst>
                                        <p:tav tm="0">
                                          <p:val>
                                            <p:strVal val="#ppt_x"/>
                                          </p:val>
                                        </p:tav>
                                        <p:tav tm="100000">
                                          <p:val>
                                            <p:strVal val="#ppt_x"/>
                                          </p:val>
                                        </p:tav>
                                      </p:tavLst>
                                    </p:anim>
                                    <p:anim calcmode="lin" valueType="num">
                                      <p:cBhvr additive="base">
                                        <p:cTn id="20" dur="500" fill="hold"/>
                                        <p:tgtEl>
                                          <p:spTgt spid="10035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TIPOS DE EQUILIBRIO</a:t>
            </a:r>
            <a:endParaRPr lang="en-US" dirty="0"/>
          </a:p>
        </p:txBody>
      </p:sp>
      <p:sp>
        <p:nvSpPr>
          <p:cNvPr id="3" name="Marcador de contenido 2"/>
          <p:cNvSpPr>
            <a:spLocks noGrp="1"/>
          </p:cNvSpPr>
          <p:nvPr>
            <p:ph sz="quarter" idx="1"/>
          </p:nvPr>
        </p:nvSpPr>
        <p:spPr/>
        <p:txBody>
          <a:bodyPr/>
          <a:lstStyle/>
          <a:p>
            <a:pPr algn="just"/>
            <a:r>
              <a:rPr lang="es-ES_tradnl" dirty="0" smtClean="0"/>
              <a:t>EQULIBRIO EN FASE HOMOGENEA: reactivos y productos en una misma fase.</a:t>
            </a:r>
          </a:p>
          <a:p>
            <a:pPr algn="just"/>
            <a:r>
              <a:rPr lang="es-ES_tradnl" dirty="0" smtClean="0"/>
              <a:t>EQULIBRIO EN FASE HETEROGENEA: reactivos y productos en distinta fase.</a:t>
            </a:r>
          </a:p>
          <a:p>
            <a:pPr algn="just"/>
            <a:r>
              <a:rPr lang="es-ES_tradnl" dirty="0" smtClean="0"/>
              <a:t>Para los equilibrios en fase heterogénea la constante de equilibrio </a:t>
            </a:r>
            <a:r>
              <a:rPr lang="es-ES_tradnl" dirty="0" err="1" smtClean="0"/>
              <a:t>K</a:t>
            </a:r>
            <a:r>
              <a:rPr lang="es-ES_tradnl" baseline="-25000" dirty="0" err="1" smtClean="0"/>
              <a:t>c</a:t>
            </a:r>
            <a:r>
              <a:rPr lang="es-ES_tradnl" dirty="0" smtClean="0"/>
              <a:t>, solo considera a los reactivos y productos en solución y a los gases, ya que los sólidos y los líquidos puros mantienen su concentración constante y ya está incluido en el valor de la constante de equilibrio.</a:t>
            </a:r>
            <a:endParaRPr lang="es-ES_tradnl"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quarter" idx="1"/>
          </p:nvPr>
        </p:nvSpPr>
        <p:spPr>
          <a:xfrm>
            <a:off x="914400" y="433708"/>
            <a:ext cx="7772400" cy="5586092"/>
          </a:xfrm>
        </p:spPr>
        <p:txBody>
          <a:bodyPr>
            <a:normAutofit/>
          </a:bodyPr>
          <a:lstStyle/>
          <a:p>
            <a:pPr algn="just"/>
            <a:r>
              <a:rPr lang="es-ES_tradnl" dirty="0" smtClean="0"/>
              <a:t>Una vez iniciada cualquier reacción química pueden presentarse dos situaciones diferentes: la reacción se desarrolla hasta el agotamiento de los reactivos o bien transcurrir hasta un punto en el que, aun cuando existan reactivos en cierta cantidad, la reacción, aparentemente, se detiene.</a:t>
            </a:r>
          </a:p>
          <a:p>
            <a:pPr algn="just"/>
            <a:r>
              <a:rPr lang="es-ES_tradnl" dirty="0" smtClean="0"/>
              <a:t>Que el comportamiento sea de una u otra forma dependerá de la constante de equilibrio de la reacción, cuando ésta es muy grande y la reacción ocurre hasta el agotamiento del reactivo que se halla en menor proporción, nos hallamos en el caso de las reacciones irreversibles, el segundo caso es el de las reacciones reversibles en el que la reacción llega a un estado de equilibrio.</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PRINCIPIO DE LE CHATELIER</a:t>
            </a:r>
            <a:endParaRPr lang="en-US" dirty="0"/>
          </a:p>
        </p:txBody>
      </p:sp>
      <p:sp>
        <p:nvSpPr>
          <p:cNvPr id="3" name="Marcador de contenido 2"/>
          <p:cNvSpPr>
            <a:spLocks noGrp="1"/>
          </p:cNvSpPr>
          <p:nvPr>
            <p:ph sz="quarter" idx="1"/>
          </p:nvPr>
        </p:nvSpPr>
        <p:spPr/>
        <p:txBody>
          <a:bodyPr/>
          <a:lstStyle/>
          <a:p>
            <a:pPr algn="just"/>
            <a:r>
              <a:rPr lang="es-ES_tradnl" i="1" dirty="0" smtClean="0"/>
              <a:t>Si un sistema en equilibrio es perturbado por un cambio de temperatura, presión o concentración de uno de sus componentes, el sistema desplazará su posición de equilibrio de modo que se contrarreste el efecto de la perturbación</a:t>
            </a:r>
            <a:r>
              <a:rPr lang="es-ES_tradnl" dirty="0" smtClean="0"/>
              <a:t>. Este principio realmente es equivalente al principio de la conservación de la energía.</a:t>
            </a:r>
            <a:endParaRPr lang="en-US"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dad">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dad">
      <a:majorFont>
        <a:latin typeface="Franklin Gothic Book"/>
        <a:ea typeface=""/>
        <a:cs typeface=""/>
        <a:font script="Grek" typeface="Calibri"/>
        <a:font script="Cyrl" typeface="Calibri"/>
        <a:font script="Jpan" typeface="ＭＳ ゴシック"/>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ヒラギノ明朝 Pro W3"/>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Equidad.thmx</Template>
  <TotalTime>324</TotalTime>
  <Words>561</Words>
  <Application>Microsoft Macintosh PowerPoint</Application>
  <PresentationFormat>Presentación en pantalla (4:3)</PresentationFormat>
  <Paragraphs>42</Paragraphs>
  <Slides>13</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13</vt:i4>
      </vt:variant>
    </vt:vector>
  </HeadingPairs>
  <TitlesOfParts>
    <vt:vector size="15" baseType="lpstr">
      <vt:lpstr>Equidad</vt:lpstr>
      <vt:lpstr>Ecuación</vt:lpstr>
      <vt:lpstr>EQUILIBRIO QUÍMICO</vt:lpstr>
      <vt:lpstr>EQUILIBRIO QUÍMICO</vt:lpstr>
      <vt:lpstr>Presentación de PowerPoint</vt:lpstr>
      <vt:lpstr>Presentación de PowerPoint</vt:lpstr>
      <vt:lpstr>LEY DE ACCIÓN DE MASAS</vt:lpstr>
      <vt:lpstr>Presentación de PowerPoint</vt:lpstr>
      <vt:lpstr>TIPOS DE EQUILIBRIO</vt:lpstr>
      <vt:lpstr>Presentación de PowerPoint</vt:lpstr>
      <vt:lpstr>PRINCIPIO DE LE CHATELIER</vt:lpstr>
      <vt:lpstr>BALANCE DE MATERIALES.</vt:lpstr>
      <vt:lpstr>DESARROLLO EXPERIMENTAL: ESTERIFICACIÓN</vt:lpstr>
      <vt:lpstr>DESARROLLO EXPERIMENTAL: TITULACIÓN 1.</vt:lpstr>
      <vt:lpstr>DESARROLLO EXPERIMENTAL: TITULACIÓN 2 (ESTERIFICACIÓN).</vt:lpstr>
    </vt:vector>
  </TitlesOfParts>
  <Company>Irish Insitute/ITESM-CCM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EQUILIBRIO QUÍMICO</dc:title>
  <dc:creator>León Felipe Mota Tapia</dc:creator>
  <cp:lastModifiedBy>León Felipe Mota Tapia</cp:lastModifiedBy>
  <cp:revision>18</cp:revision>
  <cp:lastPrinted>2009-10-15T17:54:15Z</cp:lastPrinted>
  <dcterms:created xsi:type="dcterms:W3CDTF">2010-10-14T22:03:56Z</dcterms:created>
  <dcterms:modified xsi:type="dcterms:W3CDTF">2014-07-10T00:41:36Z</dcterms:modified>
</cp:coreProperties>
</file>