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48D576-AF39-4B47-9584-97CE20D0487E}" type="doc">
      <dgm:prSet loTypeId="urn:microsoft.com/office/officeart/2005/8/layout/bProcess4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85979F43-7DAB-1341-B924-101B07E03B3B}">
      <dgm:prSet phldrT="[Texto]"/>
      <dgm:spPr/>
      <dgm:t>
        <a:bodyPr/>
        <a:lstStyle/>
        <a:p>
          <a:r>
            <a:rPr lang="es-ES" dirty="0" smtClean="0"/>
            <a:t>Agregar 50ml de agua destilada a 3 vasos de precipitados.</a:t>
          </a:r>
          <a:endParaRPr lang="es-ES" dirty="0"/>
        </a:p>
      </dgm:t>
    </dgm:pt>
    <dgm:pt modelId="{CB716618-C8EB-2447-830D-0686BBC2A00F}" type="parTrans" cxnId="{9C592DDF-0B31-0744-A661-0A90EADA4532}">
      <dgm:prSet/>
      <dgm:spPr/>
      <dgm:t>
        <a:bodyPr/>
        <a:lstStyle/>
        <a:p>
          <a:endParaRPr lang="es-ES"/>
        </a:p>
      </dgm:t>
    </dgm:pt>
    <dgm:pt modelId="{7062593E-742F-DD49-B8BF-4C4EC03019A1}" type="sibTrans" cxnId="{9C592DDF-0B31-0744-A661-0A90EADA4532}">
      <dgm:prSet/>
      <dgm:spPr/>
      <dgm:t>
        <a:bodyPr/>
        <a:lstStyle/>
        <a:p>
          <a:endParaRPr lang="es-ES"/>
        </a:p>
      </dgm:t>
    </dgm:pt>
    <dgm:pt modelId="{BFC5CDD7-9421-CC45-A1E0-B7FFE22FA367}">
      <dgm:prSet phldrT="[Texto]"/>
      <dgm:spPr/>
      <dgm:t>
        <a:bodyPr/>
        <a:lstStyle/>
        <a:p>
          <a:r>
            <a:rPr lang="es-ES" dirty="0" smtClean="0"/>
            <a:t>Vaso #1: agregar 1 tableta efervescente y tomar tiempo de disoluci</a:t>
          </a:r>
          <a:r>
            <a:rPr lang="es-ES" dirty="0" smtClean="0"/>
            <a:t>ón.</a:t>
          </a:r>
          <a:endParaRPr lang="es-ES" dirty="0"/>
        </a:p>
      </dgm:t>
    </dgm:pt>
    <dgm:pt modelId="{8FAC7843-AFB4-024E-9442-14297A0BB84D}" type="parTrans" cxnId="{6CECD229-F2DC-DB40-90B9-A38C02688166}">
      <dgm:prSet/>
      <dgm:spPr/>
      <dgm:t>
        <a:bodyPr/>
        <a:lstStyle/>
        <a:p>
          <a:endParaRPr lang="es-ES"/>
        </a:p>
      </dgm:t>
    </dgm:pt>
    <dgm:pt modelId="{EAA270A7-8F8A-964F-B01D-6BEBF3421A15}" type="sibTrans" cxnId="{6CECD229-F2DC-DB40-90B9-A38C02688166}">
      <dgm:prSet/>
      <dgm:spPr/>
      <dgm:t>
        <a:bodyPr/>
        <a:lstStyle/>
        <a:p>
          <a:endParaRPr lang="es-ES"/>
        </a:p>
      </dgm:t>
    </dgm:pt>
    <dgm:pt modelId="{88A9CBB3-32C5-1C4A-9FE4-D691306AD748}">
      <dgm:prSet phldrT="[Texto]"/>
      <dgm:spPr/>
      <dgm:t>
        <a:bodyPr/>
        <a:lstStyle/>
        <a:p>
          <a:r>
            <a:rPr lang="es-ES" dirty="0" smtClean="0"/>
            <a:t>Vaso #2: Repetir el procedimiento del vaso #1 con tableta partida a la mitad.</a:t>
          </a:r>
          <a:endParaRPr lang="es-ES" dirty="0"/>
        </a:p>
      </dgm:t>
    </dgm:pt>
    <dgm:pt modelId="{D9B658B4-78D8-494A-8BD4-448433DB97CD}" type="parTrans" cxnId="{6DE0ABE0-E091-6548-B0ED-6D3663D6ED6F}">
      <dgm:prSet/>
      <dgm:spPr/>
      <dgm:t>
        <a:bodyPr/>
        <a:lstStyle/>
        <a:p>
          <a:endParaRPr lang="es-ES"/>
        </a:p>
      </dgm:t>
    </dgm:pt>
    <dgm:pt modelId="{59E33760-80E4-3D49-97B6-B0A0A9F32213}" type="sibTrans" cxnId="{6DE0ABE0-E091-6548-B0ED-6D3663D6ED6F}">
      <dgm:prSet/>
      <dgm:spPr/>
      <dgm:t>
        <a:bodyPr/>
        <a:lstStyle/>
        <a:p>
          <a:endParaRPr lang="es-ES"/>
        </a:p>
      </dgm:t>
    </dgm:pt>
    <dgm:pt modelId="{669DDB8A-BCFA-7247-BC1C-9D9090F5AE04}">
      <dgm:prSet phldrT="[Texto]"/>
      <dgm:spPr/>
      <dgm:t>
        <a:bodyPr/>
        <a:lstStyle/>
        <a:p>
          <a:r>
            <a:rPr lang="es-ES" dirty="0" smtClean="0"/>
            <a:t>Vaso #3: Repetir procedimiento del vaso #1 con tableta pulverizada</a:t>
          </a:r>
          <a:endParaRPr lang="es-ES" dirty="0"/>
        </a:p>
      </dgm:t>
    </dgm:pt>
    <dgm:pt modelId="{595F154F-A8F7-2444-ADCB-98EDA2157516}" type="parTrans" cxnId="{1A53D3FD-3536-9E44-B676-5545A920063C}">
      <dgm:prSet/>
      <dgm:spPr/>
      <dgm:t>
        <a:bodyPr/>
        <a:lstStyle/>
        <a:p>
          <a:endParaRPr lang="es-ES"/>
        </a:p>
      </dgm:t>
    </dgm:pt>
    <dgm:pt modelId="{B9542660-57F6-B847-9728-6B83A0DBF251}" type="sibTrans" cxnId="{1A53D3FD-3536-9E44-B676-5545A920063C}">
      <dgm:prSet/>
      <dgm:spPr/>
      <dgm:t>
        <a:bodyPr/>
        <a:lstStyle/>
        <a:p>
          <a:endParaRPr lang="es-ES"/>
        </a:p>
      </dgm:t>
    </dgm:pt>
    <dgm:pt modelId="{CBF42EA0-6B2D-5648-BE62-CA6329C48159}" type="pres">
      <dgm:prSet presAssocID="{1848D576-AF39-4B47-9584-97CE20D0487E}" presName="Name0" presStyleCnt="0">
        <dgm:presLayoutVars>
          <dgm:dir/>
          <dgm:resizeHandles/>
        </dgm:presLayoutVars>
      </dgm:prSet>
      <dgm:spPr/>
    </dgm:pt>
    <dgm:pt modelId="{B27F3946-41D4-FD4E-91C1-91F7597D2DFB}" type="pres">
      <dgm:prSet presAssocID="{85979F43-7DAB-1341-B924-101B07E03B3B}" presName="compNode" presStyleCnt="0"/>
      <dgm:spPr/>
    </dgm:pt>
    <dgm:pt modelId="{2D102470-3E17-6A45-9A4A-ACC2395359A7}" type="pres">
      <dgm:prSet presAssocID="{85979F43-7DAB-1341-B924-101B07E03B3B}" presName="dummyConnPt" presStyleCnt="0"/>
      <dgm:spPr/>
    </dgm:pt>
    <dgm:pt modelId="{FD41724B-E937-E34E-9784-F54355B8B274}" type="pres">
      <dgm:prSet presAssocID="{85979F43-7DAB-1341-B924-101B07E03B3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43A3A7-BFFA-B547-BB4D-5EC6E45C03C2}" type="pres">
      <dgm:prSet presAssocID="{7062593E-742F-DD49-B8BF-4C4EC03019A1}" presName="sibTrans" presStyleLbl="bgSibTrans2D1" presStyleIdx="0" presStyleCnt="3"/>
      <dgm:spPr/>
    </dgm:pt>
    <dgm:pt modelId="{2379B61F-54C9-AF4D-A7A0-70288EA31E24}" type="pres">
      <dgm:prSet presAssocID="{BFC5CDD7-9421-CC45-A1E0-B7FFE22FA367}" presName="compNode" presStyleCnt="0"/>
      <dgm:spPr/>
    </dgm:pt>
    <dgm:pt modelId="{9ACAB58B-2E23-CD4A-8676-5AFC260B8BDB}" type="pres">
      <dgm:prSet presAssocID="{BFC5CDD7-9421-CC45-A1E0-B7FFE22FA367}" presName="dummyConnPt" presStyleCnt="0"/>
      <dgm:spPr/>
    </dgm:pt>
    <dgm:pt modelId="{67E0D51C-9D91-DE4C-A913-5943EB9B048E}" type="pres">
      <dgm:prSet presAssocID="{BFC5CDD7-9421-CC45-A1E0-B7FFE22FA36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E54102-A5DD-E440-A483-8D2438559418}" type="pres">
      <dgm:prSet presAssocID="{EAA270A7-8F8A-964F-B01D-6BEBF3421A15}" presName="sibTrans" presStyleLbl="bgSibTrans2D1" presStyleIdx="1" presStyleCnt="3"/>
      <dgm:spPr/>
    </dgm:pt>
    <dgm:pt modelId="{A16D4A23-3C7C-B049-977C-70F291A368A9}" type="pres">
      <dgm:prSet presAssocID="{88A9CBB3-32C5-1C4A-9FE4-D691306AD748}" presName="compNode" presStyleCnt="0"/>
      <dgm:spPr/>
    </dgm:pt>
    <dgm:pt modelId="{255D76C7-B78A-F147-ABDD-770D190894D8}" type="pres">
      <dgm:prSet presAssocID="{88A9CBB3-32C5-1C4A-9FE4-D691306AD748}" presName="dummyConnPt" presStyleCnt="0"/>
      <dgm:spPr/>
    </dgm:pt>
    <dgm:pt modelId="{6E5E8158-9E34-444E-BE40-C476D46D1CD9}" type="pres">
      <dgm:prSet presAssocID="{88A9CBB3-32C5-1C4A-9FE4-D691306AD74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199D11-9E9D-864F-B7CB-7712E8C2405E}" type="pres">
      <dgm:prSet presAssocID="{59E33760-80E4-3D49-97B6-B0A0A9F32213}" presName="sibTrans" presStyleLbl="bgSibTrans2D1" presStyleIdx="2" presStyleCnt="3"/>
      <dgm:spPr/>
    </dgm:pt>
    <dgm:pt modelId="{5D3AA730-0860-C843-9B00-437EB249B649}" type="pres">
      <dgm:prSet presAssocID="{669DDB8A-BCFA-7247-BC1C-9D9090F5AE04}" presName="compNode" presStyleCnt="0"/>
      <dgm:spPr/>
    </dgm:pt>
    <dgm:pt modelId="{B5731755-BF7F-8049-9E85-C2531669D55E}" type="pres">
      <dgm:prSet presAssocID="{669DDB8A-BCFA-7247-BC1C-9D9090F5AE04}" presName="dummyConnPt" presStyleCnt="0"/>
      <dgm:spPr/>
    </dgm:pt>
    <dgm:pt modelId="{22A50175-08AE-074E-BB09-F3C6DC04ECB0}" type="pres">
      <dgm:prSet presAssocID="{669DDB8A-BCFA-7247-BC1C-9D9090F5AE0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3882A08-66A5-B04A-A612-E59BC7DB281D}" type="presOf" srcId="{7062593E-742F-DD49-B8BF-4C4EC03019A1}" destId="{AB43A3A7-BFFA-B547-BB4D-5EC6E45C03C2}" srcOrd="0" destOrd="0" presId="urn:microsoft.com/office/officeart/2005/8/layout/bProcess4"/>
    <dgm:cxn modelId="{99A1CB92-06D5-3A42-9A7F-B1EA41608DFB}" type="presOf" srcId="{669DDB8A-BCFA-7247-BC1C-9D9090F5AE04}" destId="{22A50175-08AE-074E-BB09-F3C6DC04ECB0}" srcOrd="0" destOrd="0" presId="urn:microsoft.com/office/officeart/2005/8/layout/bProcess4"/>
    <dgm:cxn modelId="{74E6EC22-9A3A-2A4C-A8EF-15BED684078E}" type="presOf" srcId="{1848D576-AF39-4B47-9584-97CE20D0487E}" destId="{CBF42EA0-6B2D-5648-BE62-CA6329C48159}" srcOrd="0" destOrd="0" presId="urn:microsoft.com/office/officeart/2005/8/layout/bProcess4"/>
    <dgm:cxn modelId="{6DE0ABE0-E091-6548-B0ED-6D3663D6ED6F}" srcId="{1848D576-AF39-4B47-9584-97CE20D0487E}" destId="{88A9CBB3-32C5-1C4A-9FE4-D691306AD748}" srcOrd="2" destOrd="0" parTransId="{D9B658B4-78D8-494A-8BD4-448433DB97CD}" sibTransId="{59E33760-80E4-3D49-97B6-B0A0A9F32213}"/>
    <dgm:cxn modelId="{9C592DDF-0B31-0744-A661-0A90EADA4532}" srcId="{1848D576-AF39-4B47-9584-97CE20D0487E}" destId="{85979F43-7DAB-1341-B924-101B07E03B3B}" srcOrd="0" destOrd="0" parTransId="{CB716618-C8EB-2447-830D-0686BBC2A00F}" sibTransId="{7062593E-742F-DD49-B8BF-4C4EC03019A1}"/>
    <dgm:cxn modelId="{248271EB-7095-6948-AC1F-D39F407EA2D2}" type="presOf" srcId="{EAA270A7-8F8A-964F-B01D-6BEBF3421A15}" destId="{A8E54102-A5DD-E440-A483-8D2438559418}" srcOrd="0" destOrd="0" presId="urn:microsoft.com/office/officeart/2005/8/layout/bProcess4"/>
    <dgm:cxn modelId="{901D81E3-6E7A-B141-9DD2-219008CB525A}" type="presOf" srcId="{BFC5CDD7-9421-CC45-A1E0-B7FFE22FA367}" destId="{67E0D51C-9D91-DE4C-A913-5943EB9B048E}" srcOrd="0" destOrd="0" presId="urn:microsoft.com/office/officeart/2005/8/layout/bProcess4"/>
    <dgm:cxn modelId="{6CECD229-F2DC-DB40-90B9-A38C02688166}" srcId="{1848D576-AF39-4B47-9584-97CE20D0487E}" destId="{BFC5CDD7-9421-CC45-A1E0-B7FFE22FA367}" srcOrd="1" destOrd="0" parTransId="{8FAC7843-AFB4-024E-9442-14297A0BB84D}" sibTransId="{EAA270A7-8F8A-964F-B01D-6BEBF3421A15}"/>
    <dgm:cxn modelId="{78C16151-F8F5-A645-9447-0B9DEEC08BFE}" type="presOf" srcId="{85979F43-7DAB-1341-B924-101B07E03B3B}" destId="{FD41724B-E937-E34E-9784-F54355B8B274}" srcOrd="0" destOrd="0" presId="urn:microsoft.com/office/officeart/2005/8/layout/bProcess4"/>
    <dgm:cxn modelId="{322389DA-164F-2346-B31A-D9B012E0C7C9}" type="presOf" srcId="{59E33760-80E4-3D49-97B6-B0A0A9F32213}" destId="{B5199D11-9E9D-864F-B7CB-7712E8C2405E}" srcOrd="0" destOrd="0" presId="urn:microsoft.com/office/officeart/2005/8/layout/bProcess4"/>
    <dgm:cxn modelId="{066ECDE0-F81C-D54E-806B-0E53376B287B}" type="presOf" srcId="{88A9CBB3-32C5-1C4A-9FE4-D691306AD748}" destId="{6E5E8158-9E34-444E-BE40-C476D46D1CD9}" srcOrd="0" destOrd="0" presId="urn:microsoft.com/office/officeart/2005/8/layout/bProcess4"/>
    <dgm:cxn modelId="{1A53D3FD-3536-9E44-B676-5545A920063C}" srcId="{1848D576-AF39-4B47-9584-97CE20D0487E}" destId="{669DDB8A-BCFA-7247-BC1C-9D9090F5AE04}" srcOrd="3" destOrd="0" parTransId="{595F154F-A8F7-2444-ADCB-98EDA2157516}" sibTransId="{B9542660-57F6-B847-9728-6B83A0DBF251}"/>
    <dgm:cxn modelId="{358D0301-5C83-1947-885E-E6026B6C260A}" type="presParOf" srcId="{CBF42EA0-6B2D-5648-BE62-CA6329C48159}" destId="{B27F3946-41D4-FD4E-91C1-91F7597D2DFB}" srcOrd="0" destOrd="0" presId="urn:microsoft.com/office/officeart/2005/8/layout/bProcess4"/>
    <dgm:cxn modelId="{1B5F8021-1847-C64E-9CF4-D64B5B2EDA69}" type="presParOf" srcId="{B27F3946-41D4-FD4E-91C1-91F7597D2DFB}" destId="{2D102470-3E17-6A45-9A4A-ACC2395359A7}" srcOrd="0" destOrd="0" presId="urn:microsoft.com/office/officeart/2005/8/layout/bProcess4"/>
    <dgm:cxn modelId="{A981E04B-A8DE-A74C-922A-E7A6C3415124}" type="presParOf" srcId="{B27F3946-41D4-FD4E-91C1-91F7597D2DFB}" destId="{FD41724B-E937-E34E-9784-F54355B8B274}" srcOrd="1" destOrd="0" presId="urn:microsoft.com/office/officeart/2005/8/layout/bProcess4"/>
    <dgm:cxn modelId="{E2E279FD-C9D2-A94B-9330-C9FDB01E8DDF}" type="presParOf" srcId="{CBF42EA0-6B2D-5648-BE62-CA6329C48159}" destId="{AB43A3A7-BFFA-B547-BB4D-5EC6E45C03C2}" srcOrd="1" destOrd="0" presId="urn:microsoft.com/office/officeart/2005/8/layout/bProcess4"/>
    <dgm:cxn modelId="{51B851D9-8E57-3643-B8E8-585E68158C28}" type="presParOf" srcId="{CBF42EA0-6B2D-5648-BE62-CA6329C48159}" destId="{2379B61F-54C9-AF4D-A7A0-70288EA31E24}" srcOrd="2" destOrd="0" presId="urn:microsoft.com/office/officeart/2005/8/layout/bProcess4"/>
    <dgm:cxn modelId="{013DE68D-71CF-5E4A-843B-F27F5520E3E2}" type="presParOf" srcId="{2379B61F-54C9-AF4D-A7A0-70288EA31E24}" destId="{9ACAB58B-2E23-CD4A-8676-5AFC260B8BDB}" srcOrd="0" destOrd="0" presId="urn:microsoft.com/office/officeart/2005/8/layout/bProcess4"/>
    <dgm:cxn modelId="{6ADD6EE6-D631-E540-ADFD-81AAE8ECDFC0}" type="presParOf" srcId="{2379B61F-54C9-AF4D-A7A0-70288EA31E24}" destId="{67E0D51C-9D91-DE4C-A913-5943EB9B048E}" srcOrd="1" destOrd="0" presId="urn:microsoft.com/office/officeart/2005/8/layout/bProcess4"/>
    <dgm:cxn modelId="{4E3A1DA7-77AC-E94B-B681-73BAD896D7B3}" type="presParOf" srcId="{CBF42EA0-6B2D-5648-BE62-CA6329C48159}" destId="{A8E54102-A5DD-E440-A483-8D2438559418}" srcOrd="3" destOrd="0" presId="urn:microsoft.com/office/officeart/2005/8/layout/bProcess4"/>
    <dgm:cxn modelId="{DE0C51CC-E850-4548-AD02-DC59AF51C0DE}" type="presParOf" srcId="{CBF42EA0-6B2D-5648-BE62-CA6329C48159}" destId="{A16D4A23-3C7C-B049-977C-70F291A368A9}" srcOrd="4" destOrd="0" presId="urn:microsoft.com/office/officeart/2005/8/layout/bProcess4"/>
    <dgm:cxn modelId="{56D5D184-EB76-8D43-84F8-9DE0B5E57B36}" type="presParOf" srcId="{A16D4A23-3C7C-B049-977C-70F291A368A9}" destId="{255D76C7-B78A-F147-ABDD-770D190894D8}" srcOrd="0" destOrd="0" presId="urn:microsoft.com/office/officeart/2005/8/layout/bProcess4"/>
    <dgm:cxn modelId="{271B4120-7AA2-1646-A510-3939BC52AD10}" type="presParOf" srcId="{A16D4A23-3C7C-B049-977C-70F291A368A9}" destId="{6E5E8158-9E34-444E-BE40-C476D46D1CD9}" srcOrd="1" destOrd="0" presId="urn:microsoft.com/office/officeart/2005/8/layout/bProcess4"/>
    <dgm:cxn modelId="{56F735D0-D95F-CB4E-87BB-2CA3DEF39E4B}" type="presParOf" srcId="{CBF42EA0-6B2D-5648-BE62-CA6329C48159}" destId="{B5199D11-9E9D-864F-B7CB-7712E8C2405E}" srcOrd="5" destOrd="0" presId="urn:microsoft.com/office/officeart/2005/8/layout/bProcess4"/>
    <dgm:cxn modelId="{058E19AA-F980-F847-A971-871C373AEBB5}" type="presParOf" srcId="{CBF42EA0-6B2D-5648-BE62-CA6329C48159}" destId="{5D3AA730-0860-C843-9B00-437EB249B649}" srcOrd="6" destOrd="0" presId="urn:microsoft.com/office/officeart/2005/8/layout/bProcess4"/>
    <dgm:cxn modelId="{C3B948D0-DD0E-594D-AAEE-8489740EB292}" type="presParOf" srcId="{5D3AA730-0860-C843-9B00-437EB249B649}" destId="{B5731755-BF7F-8049-9E85-C2531669D55E}" srcOrd="0" destOrd="0" presId="urn:microsoft.com/office/officeart/2005/8/layout/bProcess4"/>
    <dgm:cxn modelId="{563905DC-8808-6048-9A55-24916ACBC76A}" type="presParOf" srcId="{5D3AA730-0860-C843-9B00-437EB249B649}" destId="{22A50175-08AE-074E-BB09-F3C6DC04ECB0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B5FCBA-2C2A-F543-A405-8F0D93E7715C}" type="doc">
      <dgm:prSet loTypeId="urn:microsoft.com/office/officeart/2005/8/layout/radial4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42FCFF1E-EE9A-6B47-9AD6-735E8E5A9352}">
      <dgm:prSet phldrT="[Texto]"/>
      <dgm:spPr/>
      <dgm:t>
        <a:bodyPr/>
        <a:lstStyle/>
        <a:p>
          <a:r>
            <a:rPr lang="es-ES" dirty="0" smtClean="0"/>
            <a:t>Vaso 400ml en baño</a:t>
          </a:r>
          <a:r>
            <a:rPr lang="es-ES" dirty="0" smtClean="0"/>
            <a:t> María</a:t>
          </a:r>
          <a:endParaRPr lang="es-ES" dirty="0"/>
        </a:p>
      </dgm:t>
    </dgm:pt>
    <dgm:pt modelId="{E23397E2-64EA-8C4B-8E2F-BC22D07308C3}" type="parTrans" cxnId="{9F81CFEE-09D5-C541-BAE2-7A6CA1308C21}">
      <dgm:prSet/>
      <dgm:spPr/>
      <dgm:t>
        <a:bodyPr/>
        <a:lstStyle/>
        <a:p>
          <a:endParaRPr lang="es-ES"/>
        </a:p>
      </dgm:t>
    </dgm:pt>
    <dgm:pt modelId="{EC6D8A10-EFC7-374C-B2ED-186E2F72393A}" type="sibTrans" cxnId="{9F81CFEE-09D5-C541-BAE2-7A6CA1308C21}">
      <dgm:prSet/>
      <dgm:spPr/>
      <dgm:t>
        <a:bodyPr/>
        <a:lstStyle/>
        <a:p>
          <a:endParaRPr lang="es-ES"/>
        </a:p>
      </dgm:t>
    </dgm:pt>
    <dgm:pt modelId="{C885500B-16B3-D040-83E6-7674C15351C1}">
      <dgm:prSet phldrT="[Texto]"/>
      <dgm:spPr/>
      <dgm:t>
        <a:bodyPr/>
        <a:lstStyle/>
        <a:p>
          <a:r>
            <a:rPr lang="es-ES" dirty="0" smtClean="0"/>
            <a:t>Tubo 1: 2ml 0.0025M KMnO</a:t>
          </a:r>
          <a:r>
            <a:rPr lang="es-ES" baseline="-25000" dirty="0" smtClean="0"/>
            <a:t>4</a:t>
          </a:r>
          <a:r>
            <a:rPr lang="es-ES" baseline="0" dirty="0" smtClean="0"/>
            <a:t> + 1ml 0.25M H</a:t>
          </a:r>
          <a:r>
            <a:rPr lang="es-ES" baseline="-25000" dirty="0" smtClean="0"/>
            <a:t>2</a:t>
          </a:r>
          <a:r>
            <a:rPr lang="es-ES" baseline="0" dirty="0" smtClean="0"/>
            <a:t>SO</a:t>
          </a:r>
          <a:r>
            <a:rPr lang="es-ES" baseline="-25000" dirty="0" smtClean="0"/>
            <a:t>4</a:t>
          </a:r>
          <a:endParaRPr lang="es-ES" dirty="0"/>
        </a:p>
      </dgm:t>
    </dgm:pt>
    <dgm:pt modelId="{BD08A4EC-5DC3-A147-AFE7-31731C04E70A}" type="parTrans" cxnId="{775CE168-26D6-E94E-98A8-4AD66EFD2B98}">
      <dgm:prSet/>
      <dgm:spPr/>
      <dgm:t>
        <a:bodyPr/>
        <a:lstStyle/>
        <a:p>
          <a:endParaRPr lang="es-ES"/>
        </a:p>
      </dgm:t>
    </dgm:pt>
    <dgm:pt modelId="{2D1B679F-2319-774C-B1EF-4ED6AA7927A8}" type="sibTrans" cxnId="{775CE168-26D6-E94E-98A8-4AD66EFD2B98}">
      <dgm:prSet/>
      <dgm:spPr/>
      <dgm:t>
        <a:bodyPr/>
        <a:lstStyle/>
        <a:p>
          <a:endParaRPr lang="es-ES"/>
        </a:p>
      </dgm:t>
    </dgm:pt>
    <dgm:pt modelId="{B174281E-8B75-5148-8716-B4E02BB41950}">
      <dgm:prSet phldrT="[Texto]"/>
      <dgm:spPr/>
      <dgm:t>
        <a:bodyPr/>
        <a:lstStyle/>
        <a:p>
          <a:r>
            <a:rPr lang="es-ES" dirty="0" smtClean="0"/>
            <a:t>Tubo 2: 9ml 0.0025M C</a:t>
          </a:r>
          <a:r>
            <a:rPr lang="es-ES" baseline="-25000" dirty="0" smtClean="0"/>
            <a:t>2</a:t>
          </a:r>
          <a:r>
            <a:rPr lang="es-ES" baseline="0" dirty="0" smtClean="0"/>
            <a:t>H</a:t>
          </a:r>
          <a:r>
            <a:rPr lang="es-ES" baseline="-25000" dirty="0" smtClean="0"/>
            <a:t>2</a:t>
          </a:r>
          <a:r>
            <a:rPr lang="es-ES" baseline="0" dirty="0" smtClean="0"/>
            <a:t>O</a:t>
          </a:r>
          <a:r>
            <a:rPr lang="es-ES" baseline="-25000" dirty="0" smtClean="0"/>
            <a:t>4</a:t>
          </a:r>
          <a:endParaRPr lang="es-ES" dirty="0"/>
        </a:p>
      </dgm:t>
    </dgm:pt>
    <dgm:pt modelId="{582B25A8-58F8-E549-8104-B85F2BBA6DD4}" type="parTrans" cxnId="{0918211E-0E9F-094C-9A7C-891659A8F19D}">
      <dgm:prSet/>
      <dgm:spPr/>
      <dgm:t>
        <a:bodyPr/>
        <a:lstStyle/>
        <a:p>
          <a:endParaRPr lang="es-ES"/>
        </a:p>
      </dgm:t>
    </dgm:pt>
    <dgm:pt modelId="{4B23A2AC-1D99-5B4E-A9ED-2A489A122DDD}" type="sibTrans" cxnId="{0918211E-0E9F-094C-9A7C-891659A8F19D}">
      <dgm:prSet/>
      <dgm:spPr/>
      <dgm:t>
        <a:bodyPr/>
        <a:lstStyle/>
        <a:p>
          <a:endParaRPr lang="es-ES"/>
        </a:p>
      </dgm:t>
    </dgm:pt>
    <dgm:pt modelId="{FB4892B5-FE40-984C-BDFE-9FA38A82B61B}">
      <dgm:prSet phldrT="[Texto]"/>
      <dgm:spPr/>
      <dgm:t>
        <a:bodyPr/>
        <a:lstStyle/>
        <a:p>
          <a:r>
            <a:rPr lang="es-ES" dirty="0" smtClean="0"/>
            <a:t>Agregar r</a:t>
          </a:r>
          <a:r>
            <a:rPr lang="es-ES" dirty="0" smtClean="0"/>
            <a:t>ápida el </a:t>
          </a:r>
          <a:r>
            <a:rPr lang="es-ES" dirty="0" err="1" smtClean="0"/>
            <a:t>ac</a:t>
          </a:r>
          <a:r>
            <a:rPr lang="es-ES" dirty="0" smtClean="0"/>
            <a:t>. oxálico al tuvo 1 y tomar tiempo</a:t>
          </a:r>
          <a:endParaRPr lang="es-ES" dirty="0"/>
        </a:p>
      </dgm:t>
    </dgm:pt>
    <dgm:pt modelId="{E799FC02-BD86-354A-B80A-3E5AC3FE5897}" type="parTrans" cxnId="{0D7D6F98-72C9-624A-AFD1-08FE219B1CD8}">
      <dgm:prSet/>
      <dgm:spPr/>
      <dgm:t>
        <a:bodyPr/>
        <a:lstStyle/>
        <a:p>
          <a:endParaRPr lang="es-ES"/>
        </a:p>
      </dgm:t>
    </dgm:pt>
    <dgm:pt modelId="{1B9D515C-2A2E-E54B-9145-65E139729FFD}" type="sibTrans" cxnId="{0D7D6F98-72C9-624A-AFD1-08FE219B1CD8}">
      <dgm:prSet/>
      <dgm:spPr/>
      <dgm:t>
        <a:bodyPr/>
        <a:lstStyle/>
        <a:p>
          <a:endParaRPr lang="es-ES"/>
        </a:p>
      </dgm:t>
    </dgm:pt>
    <dgm:pt modelId="{2EA27488-9D9E-4248-A693-A8128FE30017}" type="pres">
      <dgm:prSet presAssocID="{8FB5FCBA-2C2A-F543-A405-8F0D93E7715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D375B5F-B023-D043-B0F4-DE9EBA8E0CC5}" type="pres">
      <dgm:prSet presAssocID="{42FCFF1E-EE9A-6B47-9AD6-735E8E5A9352}" presName="centerShape" presStyleLbl="node0" presStyleIdx="0" presStyleCnt="1"/>
      <dgm:spPr/>
      <dgm:t>
        <a:bodyPr/>
        <a:lstStyle/>
        <a:p>
          <a:endParaRPr lang="es-ES"/>
        </a:p>
      </dgm:t>
    </dgm:pt>
    <dgm:pt modelId="{9F0EB24B-6F2C-DD49-AEF7-9672583663EC}" type="pres">
      <dgm:prSet presAssocID="{BD08A4EC-5DC3-A147-AFE7-31731C04E70A}" presName="parTrans" presStyleLbl="bgSibTrans2D1" presStyleIdx="0" presStyleCnt="3"/>
      <dgm:spPr/>
    </dgm:pt>
    <dgm:pt modelId="{3B7ACCA9-7C3E-2E46-A758-FA8803A025A6}" type="pres">
      <dgm:prSet presAssocID="{C885500B-16B3-D040-83E6-7674C15351C1}" presName="node" presStyleLbl="node1" presStyleIdx="0" presStyleCnt="3">
        <dgm:presLayoutVars>
          <dgm:bulletEnabled val="1"/>
        </dgm:presLayoutVars>
      </dgm:prSet>
      <dgm:spPr/>
    </dgm:pt>
    <dgm:pt modelId="{1C1DC686-1CB5-0643-86A2-4A25A2455DAF}" type="pres">
      <dgm:prSet presAssocID="{582B25A8-58F8-E549-8104-B85F2BBA6DD4}" presName="parTrans" presStyleLbl="bgSibTrans2D1" presStyleIdx="1" presStyleCnt="3"/>
      <dgm:spPr/>
    </dgm:pt>
    <dgm:pt modelId="{F164EFD1-F06D-CE46-AE57-036CB5AC69F8}" type="pres">
      <dgm:prSet presAssocID="{B174281E-8B75-5148-8716-B4E02BB4195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35750E-41F4-9745-A8EB-F6A6232361F9}" type="pres">
      <dgm:prSet presAssocID="{E799FC02-BD86-354A-B80A-3E5AC3FE5897}" presName="parTrans" presStyleLbl="bgSibTrans2D1" presStyleIdx="2" presStyleCnt="3"/>
      <dgm:spPr/>
    </dgm:pt>
    <dgm:pt modelId="{273F0AA3-114C-1A46-8B09-738E7A24809C}" type="pres">
      <dgm:prSet presAssocID="{FB4892B5-FE40-984C-BDFE-9FA38A82B61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BCA80B3-033D-D745-B3BA-BFDF428BB38F}" type="presOf" srcId="{FB4892B5-FE40-984C-BDFE-9FA38A82B61B}" destId="{273F0AA3-114C-1A46-8B09-738E7A24809C}" srcOrd="0" destOrd="0" presId="urn:microsoft.com/office/officeart/2005/8/layout/radial4"/>
    <dgm:cxn modelId="{DA8A3B70-CC02-2745-8C84-E5365FCC0956}" type="presOf" srcId="{C885500B-16B3-D040-83E6-7674C15351C1}" destId="{3B7ACCA9-7C3E-2E46-A758-FA8803A025A6}" srcOrd="0" destOrd="0" presId="urn:microsoft.com/office/officeart/2005/8/layout/radial4"/>
    <dgm:cxn modelId="{15D3D162-3B83-784B-A59A-7D0386E2FE6D}" type="presOf" srcId="{BD08A4EC-5DC3-A147-AFE7-31731C04E70A}" destId="{9F0EB24B-6F2C-DD49-AEF7-9672583663EC}" srcOrd="0" destOrd="0" presId="urn:microsoft.com/office/officeart/2005/8/layout/radial4"/>
    <dgm:cxn modelId="{9F81CFEE-09D5-C541-BAE2-7A6CA1308C21}" srcId="{8FB5FCBA-2C2A-F543-A405-8F0D93E7715C}" destId="{42FCFF1E-EE9A-6B47-9AD6-735E8E5A9352}" srcOrd="0" destOrd="0" parTransId="{E23397E2-64EA-8C4B-8E2F-BC22D07308C3}" sibTransId="{EC6D8A10-EFC7-374C-B2ED-186E2F72393A}"/>
    <dgm:cxn modelId="{6F72FEE0-19C3-D94D-9078-777D6861CFC7}" type="presOf" srcId="{42FCFF1E-EE9A-6B47-9AD6-735E8E5A9352}" destId="{ED375B5F-B023-D043-B0F4-DE9EBA8E0CC5}" srcOrd="0" destOrd="0" presId="urn:microsoft.com/office/officeart/2005/8/layout/radial4"/>
    <dgm:cxn modelId="{775CE168-26D6-E94E-98A8-4AD66EFD2B98}" srcId="{42FCFF1E-EE9A-6B47-9AD6-735E8E5A9352}" destId="{C885500B-16B3-D040-83E6-7674C15351C1}" srcOrd="0" destOrd="0" parTransId="{BD08A4EC-5DC3-A147-AFE7-31731C04E70A}" sibTransId="{2D1B679F-2319-774C-B1EF-4ED6AA7927A8}"/>
    <dgm:cxn modelId="{225E6C2C-671A-FC43-A1FF-5EE6EFC71A53}" type="presOf" srcId="{B174281E-8B75-5148-8716-B4E02BB41950}" destId="{F164EFD1-F06D-CE46-AE57-036CB5AC69F8}" srcOrd="0" destOrd="0" presId="urn:microsoft.com/office/officeart/2005/8/layout/radial4"/>
    <dgm:cxn modelId="{0D7D6F98-72C9-624A-AFD1-08FE219B1CD8}" srcId="{42FCFF1E-EE9A-6B47-9AD6-735E8E5A9352}" destId="{FB4892B5-FE40-984C-BDFE-9FA38A82B61B}" srcOrd="2" destOrd="0" parTransId="{E799FC02-BD86-354A-B80A-3E5AC3FE5897}" sibTransId="{1B9D515C-2A2E-E54B-9145-65E139729FFD}"/>
    <dgm:cxn modelId="{0918211E-0E9F-094C-9A7C-891659A8F19D}" srcId="{42FCFF1E-EE9A-6B47-9AD6-735E8E5A9352}" destId="{B174281E-8B75-5148-8716-B4E02BB41950}" srcOrd="1" destOrd="0" parTransId="{582B25A8-58F8-E549-8104-B85F2BBA6DD4}" sibTransId="{4B23A2AC-1D99-5B4E-A9ED-2A489A122DDD}"/>
    <dgm:cxn modelId="{8C4D161D-ABBF-EE4F-BCC1-35CF44847B9F}" type="presOf" srcId="{E799FC02-BD86-354A-B80A-3E5AC3FE5897}" destId="{9435750E-41F4-9745-A8EB-F6A6232361F9}" srcOrd="0" destOrd="0" presId="urn:microsoft.com/office/officeart/2005/8/layout/radial4"/>
    <dgm:cxn modelId="{FA16AF6A-312C-6B44-B7A8-CB267B071976}" type="presOf" srcId="{8FB5FCBA-2C2A-F543-A405-8F0D93E7715C}" destId="{2EA27488-9D9E-4248-A693-A8128FE30017}" srcOrd="0" destOrd="0" presId="urn:microsoft.com/office/officeart/2005/8/layout/radial4"/>
    <dgm:cxn modelId="{D191FD04-76D7-264F-A4A2-031503C31AEB}" type="presOf" srcId="{582B25A8-58F8-E549-8104-B85F2BBA6DD4}" destId="{1C1DC686-1CB5-0643-86A2-4A25A2455DAF}" srcOrd="0" destOrd="0" presId="urn:microsoft.com/office/officeart/2005/8/layout/radial4"/>
    <dgm:cxn modelId="{6157262C-F718-7C4B-B493-FED0961D6EB3}" type="presParOf" srcId="{2EA27488-9D9E-4248-A693-A8128FE30017}" destId="{ED375B5F-B023-D043-B0F4-DE9EBA8E0CC5}" srcOrd="0" destOrd="0" presId="urn:microsoft.com/office/officeart/2005/8/layout/radial4"/>
    <dgm:cxn modelId="{8C5AF18F-356A-9E41-B7E2-C97ECB851AB6}" type="presParOf" srcId="{2EA27488-9D9E-4248-A693-A8128FE30017}" destId="{9F0EB24B-6F2C-DD49-AEF7-9672583663EC}" srcOrd="1" destOrd="0" presId="urn:microsoft.com/office/officeart/2005/8/layout/radial4"/>
    <dgm:cxn modelId="{8D4B1AC6-C588-8F4B-87A1-929BCC843470}" type="presParOf" srcId="{2EA27488-9D9E-4248-A693-A8128FE30017}" destId="{3B7ACCA9-7C3E-2E46-A758-FA8803A025A6}" srcOrd="2" destOrd="0" presId="urn:microsoft.com/office/officeart/2005/8/layout/radial4"/>
    <dgm:cxn modelId="{BF3B082D-8ECE-0941-85FA-D48D2D7E5CEE}" type="presParOf" srcId="{2EA27488-9D9E-4248-A693-A8128FE30017}" destId="{1C1DC686-1CB5-0643-86A2-4A25A2455DAF}" srcOrd="3" destOrd="0" presId="urn:microsoft.com/office/officeart/2005/8/layout/radial4"/>
    <dgm:cxn modelId="{9FC94BBB-C973-E243-9F4A-658F33611CFC}" type="presParOf" srcId="{2EA27488-9D9E-4248-A693-A8128FE30017}" destId="{F164EFD1-F06D-CE46-AE57-036CB5AC69F8}" srcOrd="4" destOrd="0" presId="urn:microsoft.com/office/officeart/2005/8/layout/radial4"/>
    <dgm:cxn modelId="{C5738B66-9486-FC44-BCAD-A93BBBD2C193}" type="presParOf" srcId="{2EA27488-9D9E-4248-A693-A8128FE30017}" destId="{9435750E-41F4-9745-A8EB-F6A6232361F9}" srcOrd="5" destOrd="0" presId="urn:microsoft.com/office/officeart/2005/8/layout/radial4"/>
    <dgm:cxn modelId="{7CDD4D06-57E1-A745-9690-FC8562893ACB}" type="presParOf" srcId="{2EA27488-9D9E-4248-A693-A8128FE30017}" destId="{273F0AA3-114C-1A46-8B09-738E7A24809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B5FCBA-2C2A-F543-A405-8F0D93E7715C}" type="doc">
      <dgm:prSet loTypeId="urn:microsoft.com/office/officeart/2005/8/layout/radial4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42FCFF1E-EE9A-6B47-9AD6-735E8E5A9352}">
      <dgm:prSet phldrT="[Texto]"/>
      <dgm:spPr/>
      <dgm:t>
        <a:bodyPr/>
        <a:lstStyle/>
        <a:p>
          <a:r>
            <a:rPr lang="es-ES" dirty="0" smtClean="0"/>
            <a:t>Vaso 400ml en baño</a:t>
          </a:r>
          <a:r>
            <a:rPr lang="es-ES" dirty="0" smtClean="0"/>
            <a:t> María a 30ºc</a:t>
          </a:r>
          <a:endParaRPr lang="es-ES" dirty="0"/>
        </a:p>
      </dgm:t>
    </dgm:pt>
    <dgm:pt modelId="{E23397E2-64EA-8C4B-8E2F-BC22D07308C3}" type="parTrans" cxnId="{9F81CFEE-09D5-C541-BAE2-7A6CA1308C21}">
      <dgm:prSet/>
      <dgm:spPr/>
      <dgm:t>
        <a:bodyPr/>
        <a:lstStyle/>
        <a:p>
          <a:endParaRPr lang="es-ES"/>
        </a:p>
      </dgm:t>
    </dgm:pt>
    <dgm:pt modelId="{EC6D8A10-EFC7-374C-B2ED-186E2F72393A}" type="sibTrans" cxnId="{9F81CFEE-09D5-C541-BAE2-7A6CA1308C21}">
      <dgm:prSet/>
      <dgm:spPr/>
      <dgm:t>
        <a:bodyPr/>
        <a:lstStyle/>
        <a:p>
          <a:endParaRPr lang="es-ES"/>
        </a:p>
      </dgm:t>
    </dgm:pt>
    <dgm:pt modelId="{C885500B-16B3-D040-83E6-7674C15351C1}">
      <dgm:prSet phldrT="[Texto]"/>
      <dgm:spPr/>
      <dgm:t>
        <a:bodyPr/>
        <a:lstStyle/>
        <a:p>
          <a:r>
            <a:rPr lang="es-ES" dirty="0" smtClean="0"/>
            <a:t>Tubo 1: 2ml 0.0025M KMnO</a:t>
          </a:r>
          <a:r>
            <a:rPr lang="es-ES" baseline="-25000" dirty="0" smtClean="0"/>
            <a:t>4</a:t>
          </a:r>
          <a:r>
            <a:rPr lang="es-ES" baseline="0" dirty="0" smtClean="0"/>
            <a:t> + 1ml 0.25M H</a:t>
          </a:r>
          <a:r>
            <a:rPr lang="es-ES" baseline="-25000" dirty="0" smtClean="0"/>
            <a:t>2</a:t>
          </a:r>
          <a:r>
            <a:rPr lang="es-ES" baseline="0" dirty="0" smtClean="0"/>
            <a:t>SO</a:t>
          </a:r>
          <a:r>
            <a:rPr lang="es-ES" baseline="-25000" dirty="0" smtClean="0"/>
            <a:t>4</a:t>
          </a:r>
          <a:endParaRPr lang="es-ES" dirty="0"/>
        </a:p>
      </dgm:t>
    </dgm:pt>
    <dgm:pt modelId="{BD08A4EC-5DC3-A147-AFE7-31731C04E70A}" type="parTrans" cxnId="{775CE168-26D6-E94E-98A8-4AD66EFD2B98}">
      <dgm:prSet/>
      <dgm:spPr/>
      <dgm:t>
        <a:bodyPr/>
        <a:lstStyle/>
        <a:p>
          <a:endParaRPr lang="es-ES"/>
        </a:p>
      </dgm:t>
    </dgm:pt>
    <dgm:pt modelId="{2D1B679F-2319-774C-B1EF-4ED6AA7927A8}" type="sibTrans" cxnId="{775CE168-26D6-E94E-98A8-4AD66EFD2B98}">
      <dgm:prSet/>
      <dgm:spPr/>
      <dgm:t>
        <a:bodyPr/>
        <a:lstStyle/>
        <a:p>
          <a:endParaRPr lang="es-ES"/>
        </a:p>
      </dgm:t>
    </dgm:pt>
    <dgm:pt modelId="{B174281E-8B75-5148-8716-B4E02BB41950}">
      <dgm:prSet phldrT="[Texto]"/>
      <dgm:spPr/>
      <dgm:t>
        <a:bodyPr/>
        <a:lstStyle/>
        <a:p>
          <a:r>
            <a:rPr lang="es-ES" dirty="0" smtClean="0"/>
            <a:t>Tubo 2: 9ml 0.0025M C</a:t>
          </a:r>
          <a:r>
            <a:rPr lang="es-ES" baseline="-25000" dirty="0" smtClean="0"/>
            <a:t>2</a:t>
          </a:r>
          <a:r>
            <a:rPr lang="es-ES" baseline="0" dirty="0" smtClean="0"/>
            <a:t>H</a:t>
          </a:r>
          <a:r>
            <a:rPr lang="es-ES" baseline="-25000" dirty="0" smtClean="0"/>
            <a:t>2</a:t>
          </a:r>
          <a:r>
            <a:rPr lang="es-ES" baseline="0" dirty="0" smtClean="0"/>
            <a:t>O</a:t>
          </a:r>
          <a:r>
            <a:rPr lang="es-ES" baseline="-25000" dirty="0" smtClean="0"/>
            <a:t>4</a:t>
          </a:r>
          <a:endParaRPr lang="es-ES" dirty="0"/>
        </a:p>
      </dgm:t>
    </dgm:pt>
    <dgm:pt modelId="{582B25A8-58F8-E549-8104-B85F2BBA6DD4}" type="parTrans" cxnId="{0918211E-0E9F-094C-9A7C-891659A8F19D}">
      <dgm:prSet/>
      <dgm:spPr/>
      <dgm:t>
        <a:bodyPr/>
        <a:lstStyle/>
        <a:p>
          <a:endParaRPr lang="es-ES"/>
        </a:p>
      </dgm:t>
    </dgm:pt>
    <dgm:pt modelId="{4B23A2AC-1D99-5B4E-A9ED-2A489A122DDD}" type="sibTrans" cxnId="{0918211E-0E9F-094C-9A7C-891659A8F19D}">
      <dgm:prSet/>
      <dgm:spPr/>
      <dgm:t>
        <a:bodyPr/>
        <a:lstStyle/>
        <a:p>
          <a:endParaRPr lang="es-ES"/>
        </a:p>
      </dgm:t>
    </dgm:pt>
    <dgm:pt modelId="{FB4892B5-FE40-984C-BDFE-9FA38A82B61B}">
      <dgm:prSet phldrT="[Texto]"/>
      <dgm:spPr/>
      <dgm:t>
        <a:bodyPr/>
        <a:lstStyle/>
        <a:p>
          <a:r>
            <a:rPr lang="es-ES" dirty="0" smtClean="0"/>
            <a:t>Agregar r</a:t>
          </a:r>
          <a:r>
            <a:rPr lang="es-ES" dirty="0" smtClean="0"/>
            <a:t>ápida el </a:t>
          </a:r>
          <a:r>
            <a:rPr lang="es-ES" dirty="0" err="1" smtClean="0"/>
            <a:t>ac</a:t>
          </a:r>
          <a:r>
            <a:rPr lang="es-ES" dirty="0" smtClean="0"/>
            <a:t>. oxálico al tuvo 1 y tomar tiempo</a:t>
          </a:r>
          <a:endParaRPr lang="es-ES" dirty="0"/>
        </a:p>
      </dgm:t>
    </dgm:pt>
    <dgm:pt modelId="{E799FC02-BD86-354A-B80A-3E5AC3FE5897}" type="parTrans" cxnId="{0D7D6F98-72C9-624A-AFD1-08FE219B1CD8}">
      <dgm:prSet/>
      <dgm:spPr/>
      <dgm:t>
        <a:bodyPr/>
        <a:lstStyle/>
        <a:p>
          <a:endParaRPr lang="es-ES"/>
        </a:p>
      </dgm:t>
    </dgm:pt>
    <dgm:pt modelId="{1B9D515C-2A2E-E54B-9145-65E139729FFD}" type="sibTrans" cxnId="{0D7D6F98-72C9-624A-AFD1-08FE219B1CD8}">
      <dgm:prSet/>
      <dgm:spPr/>
      <dgm:t>
        <a:bodyPr/>
        <a:lstStyle/>
        <a:p>
          <a:endParaRPr lang="es-ES"/>
        </a:p>
      </dgm:t>
    </dgm:pt>
    <dgm:pt modelId="{FEDDE6A4-109A-2046-A8CE-7249E3FB7B11}">
      <dgm:prSet phldrT="[Texto]"/>
      <dgm:spPr/>
      <dgm:t>
        <a:bodyPr/>
        <a:lstStyle/>
        <a:p>
          <a:r>
            <a:rPr lang="es-ES" dirty="0" smtClean="0"/>
            <a:t>Agregar 5 gotas de 0.045M MnSO</a:t>
          </a:r>
          <a:r>
            <a:rPr lang="es-ES" baseline="-25000" dirty="0" smtClean="0"/>
            <a:t>4</a:t>
          </a:r>
          <a:endParaRPr lang="es-ES" dirty="0"/>
        </a:p>
      </dgm:t>
    </dgm:pt>
    <dgm:pt modelId="{C4F6C4FD-F2B2-AD42-9348-A37B003A109D}" type="parTrans" cxnId="{64962AE9-E90F-244D-B12B-2FB9151A6979}">
      <dgm:prSet/>
      <dgm:spPr/>
      <dgm:t>
        <a:bodyPr/>
        <a:lstStyle/>
        <a:p>
          <a:endParaRPr lang="es-ES"/>
        </a:p>
      </dgm:t>
    </dgm:pt>
    <dgm:pt modelId="{870D9C53-A46D-1A48-AE58-EE0862192816}" type="sibTrans" cxnId="{64962AE9-E90F-244D-B12B-2FB9151A6979}">
      <dgm:prSet/>
      <dgm:spPr/>
      <dgm:t>
        <a:bodyPr/>
        <a:lstStyle/>
        <a:p>
          <a:endParaRPr lang="es-ES"/>
        </a:p>
      </dgm:t>
    </dgm:pt>
    <dgm:pt modelId="{2EA27488-9D9E-4248-A693-A8128FE30017}" type="pres">
      <dgm:prSet presAssocID="{8FB5FCBA-2C2A-F543-A405-8F0D93E7715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D375B5F-B023-D043-B0F4-DE9EBA8E0CC5}" type="pres">
      <dgm:prSet presAssocID="{42FCFF1E-EE9A-6B47-9AD6-735E8E5A9352}" presName="centerShape" presStyleLbl="node0" presStyleIdx="0" presStyleCnt="1"/>
      <dgm:spPr/>
      <dgm:t>
        <a:bodyPr/>
        <a:lstStyle/>
        <a:p>
          <a:endParaRPr lang="es-ES"/>
        </a:p>
      </dgm:t>
    </dgm:pt>
    <dgm:pt modelId="{9F0EB24B-6F2C-DD49-AEF7-9672583663EC}" type="pres">
      <dgm:prSet presAssocID="{BD08A4EC-5DC3-A147-AFE7-31731C04E70A}" presName="parTrans" presStyleLbl="bgSibTrans2D1" presStyleIdx="0" presStyleCnt="4"/>
      <dgm:spPr/>
    </dgm:pt>
    <dgm:pt modelId="{3B7ACCA9-7C3E-2E46-A758-FA8803A025A6}" type="pres">
      <dgm:prSet presAssocID="{C885500B-16B3-D040-83E6-7674C15351C1}" presName="node" presStyleLbl="node1" presStyleIdx="0" presStyleCnt="4">
        <dgm:presLayoutVars>
          <dgm:bulletEnabled val="1"/>
        </dgm:presLayoutVars>
      </dgm:prSet>
      <dgm:spPr/>
    </dgm:pt>
    <dgm:pt modelId="{1C1DC686-1CB5-0643-86A2-4A25A2455DAF}" type="pres">
      <dgm:prSet presAssocID="{582B25A8-58F8-E549-8104-B85F2BBA6DD4}" presName="parTrans" presStyleLbl="bgSibTrans2D1" presStyleIdx="1" presStyleCnt="4"/>
      <dgm:spPr/>
    </dgm:pt>
    <dgm:pt modelId="{F164EFD1-F06D-CE46-AE57-036CB5AC69F8}" type="pres">
      <dgm:prSet presAssocID="{B174281E-8B75-5148-8716-B4E02BB4195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35750E-41F4-9745-A8EB-F6A6232361F9}" type="pres">
      <dgm:prSet presAssocID="{E799FC02-BD86-354A-B80A-3E5AC3FE5897}" presName="parTrans" presStyleLbl="bgSibTrans2D1" presStyleIdx="2" presStyleCnt="4"/>
      <dgm:spPr/>
    </dgm:pt>
    <dgm:pt modelId="{273F0AA3-114C-1A46-8B09-738E7A24809C}" type="pres">
      <dgm:prSet presAssocID="{FB4892B5-FE40-984C-BDFE-9FA38A82B61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62F77D-CC97-4D4C-B18F-3FF80657678B}" type="pres">
      <dgm:prSet presAssocID="{C4F6C4FD-F2B2-AD42-9348-A37B003A109D}" presName="parTrans" presStyleLbl="bgSibTrans2D1" presStyleIdx="3" presStyleCnt="4"/>
      <dgm:spPr/>
    </dgm:pt>
    <dgm:pt modelId="{C07C00A3-5CE7-5B4E-847C-929DE7B83F71}" type="pres">
      <dgm:prSet presAssocID="{FEDDE6A4-109A-2046-A8CE-7249E3FB7B11}" presName="node" presStyleLbl="node1" presStyleIdx="3" presStyleCnt="4">
        <dgm:presLayoutVars>
          <dgm:bulletEnabled val="1"/>
        </dgm:presLayoutVars>
      </dgm:prSet>
      <dgm:spPr/>
    </dgm:pt>
  </dgm:ptLst>
  <dgm:cxnLst>
    <dgm:cxn modelId="{8105A637-07E3-1A44-AD60-945BA20748CD}" type="presOf" srcId="{582B25A8-58F8-E549-8104-B85F2BBA6DD4}" destId="{1C1DC686-1CB5-0643-86A2-4A25A2455DAF}" srcOrd="0" destOrd="0" presId="urn:microsoft.com/office/officeart/2005/8/layout/radial4"/>
    <dgm:cxn modelId="{BA602ACF-F541-CD4F-927E-C0718B96BA50}" type="presOf" srcId="{E799FC02-BD86-354A-B80A-3E5AC3FE5897}" destId="{9435750E-41F4-9745-A8EB-F6A6232361F9}" srcOrd="0" destOrd="0" presId="urn:microsoft.com/office/officeart/2005/8/layout/radial4"/>
    <dgm:cxn modelId="{9F81CFEE-09D5-C541-BAE2-7A6CA1308C21}" srcId="{8FB5FCBA-2C2A-F543-A405-8F0D93E7715C}" destId="{42FCFF1E-EE9A-6B47-9AD6-735E8E5A9352}" srcOrd="0" destOrd="0" parTransId="{E23397E2-64EA-8C4B-8E2F-BC22D07308C3}" sibTransId="{EC6D8A10-EFC7-374C-B2ED-186E2F72393A}"/>
    <dgm:cxn modelId="{7C4D25AB-4029-A145-9487-9F00E6DD6337}" type="presOf" srcId="{8FB5FCBA-2C2A-F543-A405-8F0D93E7715C}" destId="{2EA27488-9D9E-4248-A693-A8128FE30017}" srcOrd="0" destOrd="0" presId="urn:microsoft.com/office/officeart/2005/8/layout/radial4"/>
    <dgm:cxn modelId="{775CE168-26D6-E94E-98A8-4AD66EFD2B98}" srcId="{42FCFF1E-EE9A-6B47-9AD6-735E8E5A9352}" destId="{C885500B-16B3-D040-83E6-7674C15351C1}" srcOrd="0" destOrd="0" parTransId="{BD08A4EC-5DC3-A147-AFE7-31731C04E70A}" sibTransId="{2D1B679F-2319-774C-B1EF-4ED6AA7927A8}"/>
    <dgm:cxn modelId="{BA45B1A7-509E-7444-A974-49E3174519D9}" type="presOf" srcId="{FB4892B5-FE40-984C-BDFE-9FA38A82B61B}" destId="{273F0AA3-114C-1A46-8B09-738E7A24809C}" srcOrd="0" destOrd="0" presId="urn:microsoft.com/office/officeart/2005/8/layout/radial4"/>
    <dgm:cxn modelId="{168D54E8-9A58-9047-B1AA-269F4F6F1AB0}" type="presOf" srcId="{C4F6C4FD-F2B2-AD42-9348-A37B003A109D}" destId="{0E62F77D-CC97-4D4C-B18F-3FF80657678B}" srcOrd="0" destOrd="0" presId="urn:microsoft.com/office/officeart/2005/8/layout/radial4"/>
    <dgm:cxn modelId="{D4EBB213-8651-6B48-85F6-7CB805D78841}" type="presOf" srcId="{C885500B-16B3-D040-83E6-7674C15351C1}" destId="{3B7ACCA9-7C3E-2E46-A758-FA8803A025A6}" srcOrd="0" destOrd="0" presId="urn:microsoft.com/office/officeart/2005/8/layout/radial4"/>
    <dgm:cxn modelId="{0D7D6F98-72C9-624A-AFD1-08FE219B1CD8}" srcId="{42FCFF1E-EE9A-6B47-9AD6-735E8E5A9352}" destId="{FB4892B5-FE40-984C-BDFE-9FA38A82B61B}" srcOrd="2" destOrd="0" parTransId="{E799FC02-BD86-354A-B80A-3E5AC3FE5897}" sibTransId="{1B9D515C-2A2E-E54B-9145-65E139729FFD}"/>
    <dgm:cxn modelId="{084A2F94-A10F-2F4A-89B7-E765CE601032}" type="presOf" srcId="{BD08A4EC-5DC3-A147-AFE7-31731C04E70A}" destId="{9F0EB24B-6F2C-DD49-AEF7-9672583663EC}" srcOrd="0" destOrd="0" presId="urn:microsoft.com/office/officeart/2005/8/layout/radial4"/>
    <dgm:cxn modelId="{0918211E-0E9F-094C-9A7C-891659A8F19D}" srcId="{42FCFF1E-EE9A-6B47-9AD6-735E8E5A9352}" destId="{B174281E-8B75-5148-8716-B4E02BB41950}" srcOrd="1" destOrd="0" parTransId="{582B25A8-58F8-E549-8104-B85F2BBA6DD4}" sibTransId="{4B23A2AC-1D99-5B4E-A9ED-2A489A122DDD}"/>
    <dgm:cxn modelId="{A63A30C3-79FA-2544-9E00-4E10F3E055B1}" type="presOf" srcId="{42FCFF1E-EE9A-6B47-9AD6-735E8E5A9352}" destId="{ED375B5F-B023-D043-B0F4-DE9EBA8E0CC5}" srcOrd="0" destOrd="0" presId="urn:microsoft.com/office/officeart/2005/8/layout/radial4"/>
    <dgm:cxn modelId="{03F29EE0-FC83-BD45-983D-E44693D9730E}" type="presOf" srcId="{FEDDE6A4-109A-2046-A8CE-7249E3FB7B11}" destId="{C07C00A3-5CE7-5B4E-847C-929DE7B83F71}" srcOrd="0" destOrd="0" presId="urn:microsoft.com/office/officeart/2005/8/layout/radial4"/>
    <dgm:cxn modelId="{64962AE9-E90F-244D-B12B-2FB9151A6979}" srcId="{42FCFF1E-EE9A-6B47-9AD6-735E8E5A9352}" destId="{FEDDE6A4-109A-2046-A8CE-7249E3FB7B11}" srcOrd="3" destOrd="0" parTransId="{C4F6C4FD-F2B2-AD42-9348-A37B003A109D}" sibTransId="{870D9C53-A46D-1A48-AE58-EE0862192816}"/>
    <dgm:cxn modelId="{EA31A0E8-392D-E94C-99E6-B81A1A671F1A}" type="presOf" srcId="{B174281E-8B75-5148-8716-B4E02BB41950}" destId="{F164EFD1-F06D-CE46-AE57-036CB5AC69F8}" srcOrd="0" destOrd="0" presId="urn:microsoft.com/office/officeart/2005/8/layout/radial4"/>
    <dgm:cxn modelId="{51BDAA08-1C7A-5F49-927F-4208B007C14C}" type="presParOf" srcId="{2EA27488-9D9E-4248-A693-A8128FE30017}" destId="{ED375B5F-B023-D043-B0F4-DE9EBA8E0CC5}" srcOrd="0" destOrd="0" presId="urn:microsoft.com/office/officeart/2005/8/layout/radial4"/>
    <dgm:cxn modelId="{6C250A8C-57BD-B241-B12C-16B7DC3B5348}" type="presParOf" srcId="{2EA27488-9D9E-4248-A693-A8128FE30017}" destId="{9F0EB24B-6F2C-DD49-AEF7-9672583663EC}" srcOrd="1" destOrd="0" presId="urn:microsoft.com/office/officeart/2005/8/layout/radial4"/>
    <dgm:cxn modelId="{F06F1086-03C6-2644-8BCE-538C597A66C1}" type="presParOf" srcId="{2EA27488-9D9E-4248-A693-A8128FE30017}" destId="{3B7ACCA9-7C3E-2E46-A758-FA8803A025A6}" srcOrd="2" destOrd="0" presId="urn:microsoft.com/office/officeart/2005/8/layout/radial4"/>
    <dgm:cxn modelId="{94451642-E4CD-C54C-B53E-C7E3A576DD3C}" type="presParOf" srcId="{2EA27488-9D9E-4248-A693-A8128FE30017}" destId="{1C1DC686-1CB5-0643-86A2-4A25A2455DAF}" srcOrd="3" destOrd="0" presId="urn:microsoft.com/office/officeart/2005/8/layout/radial4"/>
    <dgm:cxn modelId="{F03B6360-CBF5-5749-AACA-A2A46E2FC501}" type="presParOf" srcId="{2EA27488-9D9E-4248-A693-A8128FE30017}" destId="{F164EFD1-F06D-CE46-AE57-036CB5AC69F8}" srcOrd="4" destOrd="0" presId="urn:microsoft.com/office/officeart/2005/8/layout/radial4"/>
    <dgm:cxn modelId="{CBCFB5FA-6067-8B44-B8E1-64191CAD07FB}" type="presParOf" srcId="{2EA27488-9D9E-4248-A693-A8128FE30017}" destId="{9435750E-41F4-9745-A8EB-F6A6232361F9}" srcOrd="5" destOrd="0" presId="urn:microsoft.com/office/officeart/2005/8/layout/radial4"/>
    <dgm:cxn modelId="{A39FDF9A-92DA-C942-A8D6-1FD1D1BEF3E2}" type="presParOf" srcId="{2EA27488-9D9E-4248-A693-A8128FE30017}" destId="{273F0AA3-114C-1A46-8B09-738E7A24809C}" srcOrd="6" destOrd="0" presId="urn:microsoft.com/office/officeart/2005/8/layout/radial4"/>
    <dgm:cxn modelId="{4CA1C49C-7AD7-B947-B1A5-48B3AF075FCA}" type="presParOf" srcId="{2EA27488-9D9E-4248-A693-A8128FE30017}" destId="{0E62F77D-CC97-4D4C-B18F-3FF80657678B}" srcOrd="7" destOrd="0" presId="urn:microsoft.com/office/officeart/2005/8/layout/radial4"/>
    <dgm:cxn modelId="{F243D47F-78D0-674F-962C-B3EFCD4565FC}" type="presParOf" srcId="{2EA27488-9D9E-4248-A693-A8128FE30017}" destId="{C07C00A3-5CE7-5B4E-847C-929DE7B83F71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3A3A7-BFFA-B547-BB4D-5EC6E45C03C2}">
      <dsp:nvSpPr>
        <dsp:cNvPr id="0" name=""/>
        <dsp:cNvSpPr/>
      </dsp:nvSpPr>
      <dsp:spPr>
        <a:xfrm rot="5400000">
          <a:off x="-469290" y="1407823"/>
          <a:ext cx="2077345" cy="2511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41724B-E937-E34E-9784-F54355B8B274}">
      <dsp:nvSpPr>
        <dsp:cNvPr id="0" name=""/>
        <dsp:cNvSpPr/>
      </dsp:nvSpPr>
      <dsp:spPr>
        <a:xfrm>
          <a:off x="3591" y="74680"/>
          <a:ext cx="2790372" cy="167422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Agregar 50ml de agua destilada a 3 vasos de precipitados.</a:t>
          </a:r>
          <a:endParaRPr lang="es-ES" sz="2000" kern="1200" dirty="0"/>
        </a:p>
      </dsp:txBody>
      <dsp:txXfrm>
        <a:off x="52627" y="123716"/>
        <a:ext cx="2692300" cy="1576151"/>
      </dsp:txXfrm>
    </dsp:sp>
    <dsp:sp modelId="{A8E54102-A5DD-E440-A483-8D2438559418}">
      <dsp:nvSpPr>
        <dsp:cNvPr id="0" name=""/>
        <dsp:cNvSpPr/>
      </dsp:nvSpPr>
      <dsp:spPr>
        <a:xfrm>
          <a:off x="577099" y="2454213"/>
          <a:ext cx="3695761" cy="2511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0D51C-9D91-DE4C-A913-5943EB9B048E}">
      <dsp:nvSpPr>
        <dsp:cNvPr id="0" name=""/>
        <dsp:cNvSpPr/>
      </dsp:nvSpPr>
      <dsp:spPr>
        <a:xfrm>
          <a:off x="3591" y="2167459"/>
          <a:ext cx="2790372" cy="16742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Vaso #1: agregar 1 tableta efervescente y tomar tiempo de disoluci</a:t>
          </a:r>
          <a:r>
            <a:rPr lang="es-ES" sz="2000" kern="1200" dirty="0" smtClean="0"/>
            <a:t>ón.</a:t>
          </a:r>
          <a:endParaRPr lang="es-ES" sz="2000" kern="1200" dirty="0"/>
        </a:p>
      </dsp:txBody>
      <dsp:txXfrm>
        <a:off x="52627" y="2216495"/>
        <a:ext cx="2692300" cy="1576151"/>
      </dsp:txXfrm>
    </dsp:sp>
    <dsp:sp modelId="{B5199D11-9E9D-864F-B7CB-7712E8C2405E}">
      <dsp:nvSpPr>
        <dsp:cNvPr id="0" name=""/>
        <dsp:cNvSpPr/>
      </dsp:nvSpPr>
      <dsp:spPr>
        <a:xfrm rot="16200000">
          <a:off x="3241904" y="1407823"/>
          <a:ext cx="2077345" cy="2511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5E8158-9E34-444E-BE40-C476D46D1CD9}">
      <dsp:nvSpPr>
        <dsp:cNvPr id="0" name=""/>
        <dsp:cNvSpPr/>
      </dsp:nvSpPr>
      <dsp:spPr>
        <a:xfrm>
          <a:off x="3714786" y="2167459"/>
          <a:ext cx="2790372" cy="16742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Vaso #2: Repetir el procedimiento del vaso #1 con tableta partida a la mitad.</a:t>
          </a:r>
          <a:endParaRPr lang="es-ES" sz="2000" kern="1200" dirty="0"/>
        </a:p>
      </dsp:txBody>
      <dsp:txXfrm>
        <a:off x="3763822" y="2216495"/>
        <a:ext cx="2692300" cy="1576151"/>
      </dsp:txXfrm>
    </dsp:sp>
    <dsp:sp modelId="{22A50175-08AE-074E-BB09-F3C6DC04ECB0}">
      <dsp:nvSpPr>
        <dsp:cNvPr id="0" name=""/>
        <dsp:cNvSpPr/>
      </dsp:nvSpPr>
      <dsp:spPr>
        <a:xfrm>
          <a:off x="3714786" y="74680"/>
          <a:ext cx="2790372" cy="167422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Vaso #3: Repetir procedimiento del vaso #1 con tableta pulverizada</a:t>
          </a:r>
          <a:endParaRPr lang="es-ES" sz="2000" kern="1200" dirty="0"/>
        </a:p>
      </dsp:txBody>
      <dsp:txXfrm>
        <a:off x="3763822" y="123716"/>
        <a:ext cx="2692300" cy="15761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375B5F-B023-D043-B0F4-DE9EBA8E0CC5}">
      <dsp:nvSpPr>
        <dsp:cNvPr id="0" name=""/>
        <dsp:cNvSpPr/>
      </dsp:nvSpPr>
      <dsp:spPr>
        <a:xfrm>
          <a:off x="3139054" y="2407201"/>
          <a:ext cx="2019343" cy="201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Vaso 400ml en baño</a:t>
          </a:r>
          <a:r>
            <a:rPr lang="es-ES" sz="2500" kern="1200" dirty="0" smtClean="0"/>
            <a:t> María</a:t>
          </a:r>
          <a:endParaRPr lang="es-ES" sz="2500" kern="1200" dirty="0"/>
        </a:p>
      </dsp:txBody>
      <dsp:txXfrm>
        <a:off x="3434780" y="2702927"/>
        <a:ext cx="1427891" cy="1427891"/>
      </dsp:txXfrm>
    </dsp:sp>
    <dsp:sp modelId="{9F0EB24B-6F2C-DD49-AEF7-9672583663EC}">
      <dsp:nvSpPr>
        <dsp:cNvPr id="0" name=""/>
        <dsp:cNvSpPr/>
      </dsp:nvSpPr>
      <dsp:spPr>
        <a:xfrm rot="12900000">
          <a:off x="1838735" y="2054003"/>
          <a:ext cx="1549139" cy="57551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7ACCA9-7C3E-2E46-A758-FA8803A025A6}">
      <dsp:nvSpPr>
        <dsp:cNvPr id="0" name=""/>
        <dsp:cNvSpPr/>
      </dsp:nvSpPr>
      <dsp:spPr>
        <a:xfrm>
          <a:off x="1019626" y="1130134"/>
          <a:ext cx="1918376" cy="15347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Tubo 1: 2ml 0.0025M KMnO</a:t>
          </a:r>
          <a:r>
            <a:rPr lang="es-ES" sz="1900" kern="1200" baseline="-25000" dirty="0" smtClean="0"/>
            <a:t>4</a:t>
          </a:r>
          <a:r>
            <a:rPr lang="es-ES" sz="1900" kern="1200" baseline="0" dirty="0" smtClean="0"/>
            <a:t> + 1ml 0.25M H</a:t>
          </a:r>
          <a:r>
            <a:rPr lang="es-ES" sz="1900" kern="1200" baseline="-25000" dirty="0" smtClean="0"/>
            <a:t>2</a:t>
          </a:r>
          <a:r>
            <a:rPr lang="es-ES" sz="1900" kern="1200" baseline="0" dirty="0" smtClean="0"/>
            <a:t>SO</a:t>
          </a:r>
          <a:r>
            <a:rPr lang="es-ES" sz="1900" kern="1200" baseline="-25000" dirty="0" smtClean="0"/>
            <a:t>4</a:t>
          </a:r>
          <a:endParaRPr lang="es-ES" sz="1900" kern="1200" dirty="0"/>
        </a:p>
      </dsp:txBody>
      <dsp:txXfrm>
        <a:off x="1064576" y="1175084"/>
        <a:ext cx="1828476" cy="1444801"/>
      </dsp:txXfrm>
    </dsp:sp>
    <dsp:sp modelId="{1C1DC686-1CB5-0643-86A2-4A25A2455DAF}">
      <dsp:nvSpPr>
        <dsp:cNvPr id="0" name=""/>
        <dsp:cNvSpPr/>
      </dsp:nvSpPr>
      <dsp:spPr>
        <a:xfrm rot="16200000">
          <a:off x="3374156" y="1254714"/>
          <a:ext cx="1549139" cy="57551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64EFD1-F06D-CE46-AE57-036CB5AC69F8}">
      <dsp:nvSpPr>
        <dsp:cNvPr id="0" name=""/>
        <dsp:cNvSpPr/>
      </dsp:nvSpPr>
      <dsp:spPr>
        <a:xfrm>
          <a:off x="3189537" y="550"/>
          <a:ext cx="1918376" cy="15347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Tubo 2: 9ml 0.0025M C</a:t>
          </a:r>
          <a:r>
            <a:rPr lang="es-ES" sz="1900" kern="1200" baseline="-25000" dirty="0" smtClean="0"/>
            <a:t>2</a:t>
          </a:r>
          <a:r>
            <a:rPr lang="es-ES" sz="1900" kern="1200" baseline="0" dirty="0" smtClean="0"/>
            <a:t>H</a:t>
          </a:r>
          <a:r>
            <a:rPr lang="es-ES" sz="1900" kern="1200" baseline="-25000" dirty="0" smtClean="0"/>
            <a:t>2</a:t>
          </a:r>
          <a:r>
            <a:rPr lang="es-ES" sz="1900" kern="1200" baseline="0" dirty="0" smtClean="0"/>
            <a:t>O</a:t>
          </a:r>
          <a:r>
            <a:rPr lang="es-ES" sz="1900" kern="1200" baseline="-25000" dirty="0" smtClean="0"/>
            <a:t>4</a:t>
          </a:r>
          <a:endParaRPr lang="es-ES" sz="1900" kern="1200" dirty="0"/>
        </a:p>
      </dsp:txBody>
      <dsp:txXfrm>
        <a:off x="3234487" y="45500"/>
        <a:ext cx="1828476" cy="1444801"/>
      </dsp:txXfrm>
    </dsp:sp>
    <dsp:sp modelId="{9435750E-41F4-9745-A8EB-F6A6232361F9}">
      <dsp:nvSpPr>
        <dsp:cNvPr id="0" name=""/>
        <dsp:cNvSpPr/>
      </dsp:nvSpPr>
      <dsp:spPr>
        <a:xfrm rot="19500000">
          <a:off x="4909577" y="2054003"/>
          <a:ext cx="1549139" cy="575512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3F0AA3-114C-1A46-8B09-738E7A24809C}">
      <dsp:nvSpPr>
        <dsp:cNvPr id="0" name=""/>
        <dsp:cNvSpPr/>
      </dsp:nvSpPr>
      <dsp:spPr>
        <a:xfrm>
          <a:off x="5359449" y="1130134"/>
          <a:ext cx="1918376" cy="15347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Agregar r</a:t>
          </a:r>
          <a:r>
            <a:rPr lang="es-ES" sz="1900" kern="1200" dirty="0" smtClean="0"/>
            <a:t>ápida el </a:t>
          </a:r>
          <a:r>
            <a:rPr lang="es-ES" sz="1900" kern="1200" dirty="0" err="1" smtClean="0"/>
            <a:t>ac</a:t>
          </a:r>
          <a:r>
            <a:rPr lang="es-ES" sz="1900" kern="1200" dirty="0" smtClean="0"/>
            <a:t>. oxálico al tuvo 1 y tomar tiempo</a:t>
          </a:r>
          <a:endParaRPr lang="es-ES" sz="1900" kern="1200" dirty="0"/>
        </a:p>
      </dsp:txBody>
      <dsp:txXfrm>
        <a:off x="5404399" y="1175084"/>
        <a:ext cx="1828476" cy="14448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375B5F-B023-D043-B0F4-DE9EBA8E0CC5}">
      <dsp:nvSpPr>
        <dsp:cNvPr id="0" name=""/>
        <dsp:cNvSpPr/>
      </dsp:nvSpPr>
      <dsp:spPr>
        <a:xfrm>
          <a:off x="3067950" y="2264727"/>
          <a:ext cx="2161551" cy="21615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Vaso 400ml en baño</a:t>
          </a:r>
          <a:r>
            <a:rPr lang="es-ES" sz="2100" kern="1200" dirty="0" smtClean="0"/>
            <a:t> María a 30ºc</a:t>
          </a:r>
          <a:endParaRPr lang="es-ES" sz="2100" kern="1200" dirty="0"/>
        </a:p>
      </dsp:txBody>
      <dsp:txXfrm>
        <a:off x="3384502" y="2581279"/>
        <a:ext cx="1528447" cy="1528447"/>
      </dsp:txXfrm>
    </dsp:sp>
    <dsp:sp modelId="{9F0EB24B-6F2C-DD49-AEF7-9672583663EC}">
      <dsp:nvSpPr>
        <dsp:cNvPr id="0" name=""/>
        <dsp:cNvSpPr/>
      </dsp:nvSpPr>
      <dsp:spPr>
        <a:xfrm rot="11700000">
          <a:off x="1432019" y="2525200"/>
          <a:ext cx="1609688" cy="61604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7ACCA9-7C3E-2E46-A758-FA8803A025A6}">
      <dsp:nvSpPr>
        <dsp:cNvPr id="0" name=""/>
        <dsp:cNvSpPr/>
      </dsp:nvSpPr>
      <dsp:spPr>
        <a:xfrm>
          <a:off x="432707" y="1803522"/>
          <a:ext cx="2053473" cy="16427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Tubo 1: 2ml 0.0025M KMnO</a:t>
          </a:r>
          <a:r>
            <a:rPr lang="es-ES" sz="2100" kern="1200" baseline="-25000" dirty="0" smtClean="0"/>
            <a:t>4</a:t>
          </a:r>
          <a:r>
            <a:rPr lang="es-ES" sz="2100" kern="1200" baseline="0" dirty="0" smtClean="0"/>
            <a:t> + 1ml 0.25M H</a:t>
          </a:r>
          <a:r>
            <a:rPr lang="es-ES" sz="2100" kern="1200" baseline="-25000" dirty="0" smtClean="0"/>
            <a:t>2</a:t>
          </a:r>
          <a:r>
            <a:rPr lang="es-ES" sz="2100" kern="1200" baseline="0" dirty="0" smtClean="0"/>
            <a:t>SO</a:t>
          </a:r>
          <a:r>
            <a:rPr lang="es-ES" sz="2100" kern="1200" baseline="-25000" dirty="0" smtClean="0"/>
            <a:t>4</a:t>
          </a:r>
          <a:endParaRPr lang="es-ES" sz="2100" kern="1200" dirty="0"/>
        </a:p>
      </dsp:txBody>
      <dsp:txXfrm>
        <a:off x="480822" y="1851637"/>
        <a:ext cx="1957243" cy="1546548"/>
      </dsp:txXfrm>
    </dsp:sp>
    <dsp:sp modelId="{1C1DC686-1CB5-0643-86A2-4A25A2455DAF}">
      <dsp:nvSpPr>
        <dsp:cNvPr id="0" name=""/>
        <dsp:cNvSpPr/>
      </dsp:nvSpPr>
      <dsp:spPr>
        <a:xfrm rot="14700000">
          <a:off x="2507391" y="1243622"/>
          <a:ext cx="1609688" cy="61604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64EFD1-F06D-CE46-AE57-036CB5AC69F8}">
      <dsp:nvSpPr>
        <dsp:cNvPr id="0" name=""/>
        <dsp:cNvSpPr/>
      </dsp:nvSpPr>
      <dsp:spPr>
        <a:xfrm>
          <a:off x="1945356" y="817"/>
          <a:ext cx="2053473" cy="16427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Tubo 2: 9ml 0.0025M C</a:t>
          </a:r>
          <a:r>
            <a:rPr lang="es-ES" sz="2100" kern="1200" baseline="-25000" dirty="0" smtClean="0"/>
            <a:t>2</a:t>
          </a:r>
          <a:r>
            <a:rPr lang="es-ES" sz="2100" kern="1200" baseline="0" dirty="0" smtClean="0"/>
            <a:t>H</a:t>
          </a:r>
          <a:r>
            <a:rPr lang="es-ES" sz="2100" kern="1200" baseline="-25000" dirty="0" smtClean="0"/>
            <a:t>2</a:t>
          </a:r>
          <a:r>
            <a:rPr lang="es-ES" sz="2100" kern="1200" baseline="0" dirty="0" smtClean="0"/>
            <a:t>O</a:t>
          </a:r>
          <a:r>
            <a:rPr lang="es-ES" sz="2100" kern="1200" baseline="-25000" dirty="0" smtClean="0"/>
            <a:t>4</a:t>
          </a:r>
          <a:endParaRPr lang="es-ES" sz="2100" kern="1200" dirty="0"/>
        </a:p>
      </dsp:txBody>
      <dsp:txXfrm>
        <a:off x="1993471" y="48932"/>
        <a:ext cx="1957243" cy="1546548"/>
      </dsp:txXfrm>
    </dsp:sp>
    <dsp:sp modelId="{9435750E-41F4-9745-A8EB-F6A6232361F9}">
      <dsp:nvSpPr>
        <dsp:cNvPr id="0" name=""/>
        <dsp:cNvSpPr/>
      </dsp:nvSpPr>
      <dsp:spPr>
        <a:xfrm rot="17700000">
          <a:off x="4180372" y="1243622"/>
          <a:ext cx="1609688" cy="616042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3F0AA3-114C-1A46-8B09-738E7A24809C}">
      <dsp:nvSpPr>
        <dsp:cNvPr id="0" name=""/>
        <dsp:cNvSpPr/>
      </dsp:nvSpPr>
      <dsp:spPr>
        <a:xfrm>
          <a:off x="4298621" y="817"/>
          <a:ext cx="2053473" cy="16427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Agregar r</a:t>
          </a:r>
          <a:r>
            <a:rPr lang="es-ES" sz="2100" kern="1200" dirty="0" smtClean="0"/>
            <a:t>ápida el </a:t>
          </a:r>
          <a:r>
            <a:rPr lang="es-ES" sz="2100" kern="1200" dirty="0" err="1" smtClean="0"/>
            <a:t>ac</a:t>
          </a:r>
          <a:r>
            <a:rPr lang="es-ES" sz="2100" kern="1200" dirty="0" smtClean="0"/>
            <a:t>. oxálico al tuvo 1 y tomar tiempo</a:t>
          </a:r>
          <a:endParaRPr lang="es-ES" sz="2100" kern="1200" dirty="0"/>
        </a:p>
      </dsp:txBody>
      <dsp:txXfrm>
        <a:off x="4346736" y="48932"/>
        <a:ext cx="1957243" cy="1546548"/>
      </dsp:txXfrm>
    </dsp:sp>
    <dsp:sp modelId="{0E62F77D-CC97-4D4C-B18F-3FF80657678B}">
      <dsp:nvSpPr>
        <dsp:cNvPr id="0" name=""/>
        <dsp:cNvSpPr/>
      </dsp:nvSpPr>
      <dsp:spPr>
        <a:xfrm rot="20700000">
          <a:off x="5255743" y="2525200"/>
          <a:ext cx="1609688" cy="61604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C00A3-5CE7-5B4E-847C-929DE7B83F71}">
      <dsp:nvSpPr>
        <dsp:cNvPr id="0" name=""/>
        <dsp:cNvSpPr/>
      </dsp:nvSpPr>
      <dsp:spPr>
        <a:xfrm>
          <a:off x="5811270" y="1803522"/>
          <a:ext cx="2053473" cy="16427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Agregar 5 gotas de 0.045M MnSO</a:t>
          </a:r>
          <a:r>
            <a:rPr lang="es-ES" sz="2100" kern="1200" baseline="-25000" dirty="0" smtClean="0"/>
            <a:t>4</a:t>
          </a:r>
          <a:endParaRPr lang="es-ES" sz="2100" kern="1200" dirty="0"/>
        </a:p>
      </dsp:txBody>
      <dsp:txXfrm>
        <a:off x="5859385" y="1851637"/>
        <a:ext cx="1957243" cy="15465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87700" y="268288"/>
            <a:ext cx="5668963" cy="39004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7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545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200" b="0">
                <a:solidFill>
                  <a:schemeClr val="bg1"/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fld id="{23207622-82B5-D145-A910-C55558D6DC69}" type="datetime1">
              <a:rPr lang="es-ES_tradnl"/>
              <a:pPr/>
              <a:t>07/08/14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58585"/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100">
                <a:solidFill>
                  <a:srgbClr val="858585"/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fld id="{5CEEB8A9-8A6E-6942-BBF5-5F9DC0B612B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378FF-E196-9C4A-9437-25385B10F8A3}" type="datetime1">
              <a:rPr lang="es-ES_tradnl"/>
              <a:pPr>
                <a:defRPr/>
              </a:pPr>
              <a:t>07/08/14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320EF-2C9E-674D-ADF3-587BA3FDDE8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1864F-FAE2-7441-8FBA-BA869EF12A25}" type="datetime1">
              <a:rPr lang="es-ES_tradnl"/>
              <a:pPr>
                <a:defRPr/>
              </a:pPr>
              <a:t>07/08/14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6ADB4-3AB8-BB4E-951D-70F4B1AA0F5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AAEAD-D9D7-CA46-8533-7A502F3AB49D}" type="datetime1">
              <a:rPr lang="es-ES_tradnl"/>
              <a:pPr>
                <a:defRPr/>
              </a:pPr>
              <a:t>07/08/14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F39B0-F9AA-D746-AF91-3D544320A8D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CC00B-3F49-2D48-B316-7A39B8D2008E}" type="datetime1">
              <a:rPr lang="es-ES_tradnl"/>
              <a:pPr>
                <a:defRPr/>
              </a:pPr>
              <a:t>07/08/14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A024F-9EDD-BF45-B17A-B34229604D1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20A00-E202-E043-B2F6-4F19C4EF4871}" type="datetime1">
              <a:rPr lang="es-ES_tradnl"/>
              <a:pPr>
                <a:defRPr/>
              </a:pPr>
              <a:t>07/08/14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D8534-560E-334E-B6AE-2C8A75C2A3D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E0051F33-DD59-9C41-96B7-485C30EDE3E5}" type="datetime1">
              <a:rPr lang="es-ES_tradnl"/>
              <a:pPr>
                <a:defRPr/>
              </a:pPr>
              <a:t>07/08/14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30A28-2FE2-EB49-B5A2-B35A6962665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6511E-ECC8-2447-A446-45C749BBE026}" type="datetime1">
              <a:rPr lang="es-ES_tradnl"/>
              <a:pPr>
                <a:defRPr/>
              </a:pPr>
              <a:t>07/08/14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F8A4A-246F-6246-B442-245365C9001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47631-D6FE-D240-9B36-735EEB01AF0F}" type="datetime1">
              <a:rPr lang="es-ES_tradnl"/>
              <a:pPr>
                <a:defRPr/>
              </a:pPr>
              <a:t>07/08/14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02D0-2526-0B42-A9DA-7602782B5A4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396CA-275A-9A49-A964-47935ED3486B}" type="datetime1">
              <a:rPr lang="es-ES_tradnl"/>
              <a:pPr>
                <a:defRPr/>
              </a:pPr>
              <a:t>07/08/14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56301-F8E5-984D-8225-0D4D37227BE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D94C3-1827-8D49-908A-64655EC81160}" type="datetime1">
              <a:rPr lang="es-ES_tradnl"/>
              <a:pPr>
                <a:defRPr/>
              </a:pPr>
              <a:t>07/08/14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2D4E1-8F31-824A-8E33-8D0FBDEBB20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5C308-EF1A-494D-A543-BD8FD0C5C694}" type="datetime1">
              <a:rPr lang="es-ES_tradnl"/>
              <a:pPr>
                <a:defRPr/>
              </a:pPr>
              <a:t>07/08/14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7DCF1-CE5C-EA43-B29C-E5C6996D386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9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7DEF2B7-1B1F-464C-A288-2AC2E18EFCF2}" type="datetime1">
              <a:rPr lang="es-ES_tradnl"/>
              <a:pPr>
                <a:defRPr/>
              </a:pPr>
              <a:t>07/08/14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100">
                <a:solidFill>
                  <a:srgbClr val="858585"/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fld id="{05FE0985-EDEE-F340-834E-B92CB10957F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, objetos e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A276B-FF21-744F-AA71-59279591F04E}" type="datetime1">
              <a:rPr lang="es-ES_tradnl"/>
              <a:pPr>
                <a:defRPr/>
              </a:pPr>
              <a:t>07/08/14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373B5-A754-9B4A-916D-E4CE45DB1A8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FABDD-250F-C946-B018-F065FDDD65D8}" type="datetime1">
              <a:rPr lang="es-ES_tradnl"/>
              <a:pPr>
                <a:defRPr/>
              </a:pPr>
              <a:t>07/08/14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383A5-11A8-BC43-9E86-F972815B8C7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ción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3CB58-238E-5D47-BD49-58A3941BE2D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AE84F-25B5-8448-8317-0A5C197B022D}" type="datetime1">
              <a:rPr lang="es-ES_tradnl"/>
              <a:pPr>
                <a:defRPr/>
              </a:pPr>
              <a:t>07/08/14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F97FA-E1B0-F749-9CD6-A8A3D345CC6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4E375-CB2C-C244-B9CB-931D08928968}" type="datetime1">
              <a:rPr lang="es-ES_tradnl"/>
              <a:pPr>
                <a:defRPr/>
              </a:pPr>
              <a:t>07/08/14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91D9F-9244-E943-AA80-05FB7DB70CE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28145-457D-8747-9994-A406C09983F0}" type="datetime1">
              <a:rPr lang="es-ES_tradnl"/>
              <a:pPr>
                <a:defRPr/>
              </a:pPr>
              <a:t>07/08/14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C5875-55F1-0244-B77C-F73B9E2BF61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09800"/>
            <a:ext cx="6508750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AA4794D-1402-D84F-879A-B71C4AA9CB7F}" type="datetime1">
              <a:rPr lang="es-ES_tradnl"/>
              <a:pPr>
                <a:defRPr/>
              </a:pPr>
              <a:t>07/08/14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200" b="1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B7CDE04-01B2-3F4F-A6DB-FEE48B30BC4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  <p:sldLayoutId id="2147483798" r:id="rId17"/>
    <p:sldLayoutId id="2147483799" r:id="rId18"/>
    <p:sldLayoutId id="2147483800" r:id="rId19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fontAlgn="base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sz="2000" kern="1200">
          <a:solidFill>
            <a:schemeClr val="tx2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fontAlgn="base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6858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ern="1200">
          <a:solidFill>
            <a:schemeClr val="tx2"/>
          </a:solidFill>
          <a:latin typeface="+mn-lt"/>
          <a:ea typeface="ＭＳ Ｐゴシック" charset="-128"/>
          <a:cs typeface="+mn-cs"/>
        </a:defRPr>
      </a:lvl3pPr>
      <a:lvl4pPr marL="914400" indent="-228600" algn="l" rtl="0" fontAlgn="base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11430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ern="1200">
          <a:solidFill>
            <a:schemeClr val="tx2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4208463"/>
            <a:ext cx="5459413" cy="10493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CINÉTICA QUÍMICA</a:t>
            </a:r>
            <a:endParaRPr lang="en-US" dirty="0"/>
          </a:p>
        </p:txBody>
      </p:sp>
      <p:sp>
        <p:nvSpPr>
          <p:cNvPr id="21507" name="Subtítulo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9413" cy="622300"/>
          </a:xfrm>
        </p:spPr>
        <p:txBody>
          <a:bodyPr/>
          <a:lstStyle/>
          <a:p>
            <a:pPr>
              <a:spcBef>
                <a:spcPct val="0"/>
              </a:spcBef>
              <a:buFont typeface="Wingdings 2" charset="2"/>
              <a:buNone/>
            </a:pPr>
            <a:r>
              <a:rPr lang="en-US" smtClean="0">
                <a:ea typeface="ＭＳ Ｐゴシック" charset="-128"/>
                <a:cs typeface="ＭＳ Ｐゴシック" charset="-128"/>
              </a:rPr>
              <a:t>PRÁCTICA #4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TEMPERATURA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209800"/>
            <a:ext cx="8355013" cy="3916363"/>
          </a:xfrm>
        </p:spPr>
        <p:txBody>
          <a:bodyPr/>
          <a:lstStyle/>
          <a:p>
            <a:r>
              <a:rPr lang="es-ES_tradnl" smtClean="0"/>
              <a:t>Arrhenius establece que la variación de la velocidad de reacción en función de la temperatura se representa como:</a:t>
            </a:r>
          </a:p>
          <a:p>
            <a:endParaRPr lang="es-ES_tradnl" smtClean="0"/>
          </a:p>
          <a:p>
            <a:endParaRPr lang="es-ES_tradnl" smtClean="0"/>
          </a:p>
          <a:p>
            <a:r>
              <a:rPr lang="es-ES_tradnl" smtClean="0"/>
              <a:t>Donde k es la constante de velocidad; Ea es la energía de activación en cal/mol; R es la constante general de los gases y T la temperatura absoluta.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8100" y="3073400"/>
            <a:ext cx="1435100" cy="6985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800" y="5493328"/>
            <a:ext cx="2171700" cy="81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8" name="Marcador de contenido 2"/>
          <p:cNvSpPr>
            <a:spLocks noGrp="1"/>
          </p:cNvSpPr>
          <p:nvPr>
            <p:ph idx="1"/>
          </p:nvPr>
        </p:nvSpPr>
        <p:spPr>
          <a:xfrm>
            <a:off x="457200" y="2209800"/>
            <a:ext cx="8386763" cy="3916363"/>
          </a:xfrm>
        </p:spPr>
        <p:txBody>
          <a:bodyPr/>
          <a:lstStyle/>
          <a:p>
            <a:r>
              <a:rPr lang="es-ES_tradnl" smtClean="0"/>
              <a:t>Relacionando el modelo anterior con el tiempo tenemos que: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9800" y="3022600"/>
            <a:ext cx="2171700" cy="81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ORDEN DE REACCIÓN Y LEY DE VELOCIDAD</a:t>
            </a:r>
          </a:p>
        </p:txBody>
      </p:sp>
      <p:sp>
        <p:nvSpPr>
          <p:cNvPr id="32771" name="Marcador de contenido 2"/>
          <p:cNvSpPr>
            <a:spLocks noGrp="1"/>
          </p:cNvSpPr>
          <p:nvPr>
            <p:ph idx="1"/>
          </p:nvPr>
        </p:nvSpPr>
        <p:spPr>
          <a:xfrm>
            <a:off x="457200" y="2209800"/>
            <a:ext cx="8355013" cy="3916363"/>
          </a:xfrm>
        </p:spPr>
        <p:txBody>
          <a:bodyPr/>
          <a:lstStyle/>
          <a:p>
            <a:r>
              <a:rPr lang="en-US" smtClean="0"/>
              <a:t>Cuando se determinó la velocidad promedio de reacción, se calculó la velocidad en todo un intervalo de tiempo, y no me dió la información de cual era el valor de la velocidad en un punto.</a:t>
            </a:r>
          </a:p>
          <a:p>
            <a:r>
              <a:rPr lang="en-US" smtClean="0"/>
              <a:t>Para calcular el valor de la velocidad en un punto, es necesario definir la velocidad instantánea.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1104900"/>
            <a:ext cx="83185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DESARROLLO EXPERIMENTAL</a:t>
            </a:r>
            <a:br>
              <a:rPr lang="en-US" smtClean="0"/>
            </a:br>
            <a:r>
              <a:rPr lang="en-US" smtClean="0"/>
              <a:t>EXP. #1: Superficie de contacto (</a:t>
            </a:r>
            <a:r>
              <a:rPr lang="en-US" b="1" u="sng" smtClean="0"/>
              <a:t>traer cronómetro</a:t>
            </a:r>
            <a:r>
              <a:rPr lang="en-US" smtClean="0"/>
              <a:t>)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577238"/>
              </p:ext>
            </p:extLst>
          </p:nvPr>
        </p:nvGraphicFramePr>
        <p:xfrm>
          <a:off x="457200" y="2209800"/>
          <a:ext cx="650875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/>
          <p:cNvSpPr>
            <a:spLocks noGrp="1"/>
          </p:cNvSpPr>
          <p:nvPr>
            <p:ph type="title"/>
          </p:nvPr>
        </p:nvSpPr>
        <p:spPr>
          <a:xfrm>
            <a:off x="457200" y="309563"/>
            <a:ext cx="6508750" cy="1143000"/>
          </a:xfrm>
        </p:spPr>
        <p:txBody>
          <a:bodyPr/>
          <a:lstStyle/>
          <a:p>
            <a:r>
              <a:rPr lang="en-US" smtClean="0"/>
              <a:t>EXP. #2: Efecto de la concentración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00" y="2109355"/>
            <a:ext cx="6807200" cy="337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EXP. #3: Efecto de la temperatura</a:t>
            </a:r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575709"/>
              </p:ext>
            </p:extLst>
          </p:nvPr>
        </p:nvGraphicFramePr>
        <p:xfrm>
          <a:off x="457200" y="2209800"/>
          <a:ext cx="8297452" cy="4427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EXP. </a:t>
            </a:r>
            <a:r>
              <a:rPr lang="en-US" dirty="0" smtClean="0"/>
              <a:t>#4: </a:t>
            </a:r>
            <a:r>
              <a:rPr lang="en-US" dirty="0" err="1" smtClean="0"/>
              <a:t>Efecto</a:t>
            </a:r>
            <a:r>
              <a:rPr lang="en-US" dirty="0" smtClean="0"/>
              <a:t> </a:t>
            </a:r>
            <a:r>
              <a:rPr lang="en-US" dirty="0" smtClean="0"/>
              <a:t>del </a:t>
            </a:r>
            <a:r>
              <a:rPr lang="en-US" dirty="0" err="1" smtClean="0"/>
              <a:t>catalizador</a:t>
            </a:r>
            <a:endParaRPr lang="en-US" dirty="0" smtClean="0"/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15377"/>
              </p:ext>
            </p:extLst>
          </p:nvPr>
        </p:nvGraphicFramePr>
        <p:xfrm>
          <a:off x="457200" y="2209800"/>
          <a:ext cx="8297452" cy="4427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9676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457200" y="119063"/>
            <a:ext cx="8229600" cy="857250"/>
          </a:xfrm>
        </p:spPr>
        <p:txBody>
          <a:bodyPr/>
          <a:lstStyle/>
          <a:p>
            <a:r>
              <a:rPr lang="en-US" smtClean="0"/>
              <a:t>CINÉTICA QUÍMICA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29458"/>
            <a:ext cx="7486073" cy="51062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CINÉTICA QUÍMICA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Estudia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velocidades</a:t>
            </a:r>
            <a:r>
              <a:rPr lang="en-US" dirty="0" smtClean="0"/>
              <a:t> de </a:t>
            </a:r>
            <a:r>
              <a:rPr lang="en-US" dirty="0" err="1" smtClean="0"/>
              <a:t>reacción</a:t>
            </a:r>
            <a:r>
              <a:rPr lang="en-US" dirty="0" smtClean="0"/>
              <a:t> y los </a:t>
            </a:r>
            <a:r>
              <a:rPr lang="en-US" dirty="0" err="1" smtClean="0"/>
              <a:t>mecanismos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los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llevan</a:t>
            </a:r>
            <a:r>
              <a:rPr lang="en-US" dirty="0" smtClean="0"/>
              <a:t> a </a:t>
            </a:r>
            <a:r>
              <a:rPr lang="en-US" dirty="0" err="1" smtClean="0"/>
              <a:t>cabo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Lo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midiendo</a:t>
            </a:r>
            <a:r>
              <a:rPr lang="en-US" dirty="0" smtClean="0"/>
              <a:t> los </a:t>
            </a:r>
            <a:r>
              <a:rPr lang="en-US" dirty="0" err="1" smtClean="0"/>
              <a:t>cambios</a:t>
            </a:r>
            <a:r>
              <a:rPr lang="en-US" dirty="0" smtClean="0"/>
              <a:t> de </a:t>
            </a:r>
            <a:r>
              <a:rPr lang="en-US" dirty="0" err="1" smtClean="0"/>
              <a:t>concentración</a:t>
            </a:r>
            <a:r>
              <a:rPr lang="en-US" dirty="0" smtClean="0"/>
              <a:t> en un </a:t>
            </a:r>
            <a:r>
              <a:rPr lang="en-US" dirty="0" err="1" smtClean="0"/>
              <a:t>inervalo</a:t>
            </a:r>
            <a:r>
              <a:rPr lang="en-US" dirty="0" smtClean="0"/>
              <a:t> de </a:t>
            </a:r>
            <a:r>
              <a:rPr lang="en-US" dirty="0" err="1" smtClean="0"/>
              <a:t>tiempo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La </a:t>
            </a:r>
            <a:r>
              <a:rPr lang="en-US" dirty="0" err="1" smtClean="0"/>
              <a:t>concentración</a:t>
            </a:r>
            <a:r>
              <a:rPr lang="en-US" dirty="0" smtClean="0"/>
              <a:t> se </a:t>
            </a:r>
            <a:r>
              <a:rPr lang="en-US" dirty="0" err="1" smtClean="0"/>
              <a:t>maneja</a:t>
            </a:r>
            <a:r>
              <a:rPr lang="en-US" dirty="0" smtClean="0"/>
              <a:t> en </a:t>
            </a:r>
            <a:r>
              <a:rPr lang="en-US" dirty="0" err="1" smtClean="0"/>
              <a:t>Molaridad</a:t>
            </a:r>
            <a:r>
              <a:rPr lang="en-US" dirty="0" smtClean="0"/>
              <a:t> a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especifique</a:t>
            </a:r>
            <a:r>
              <a:rPr lang="en-US" dirty="0" smtClean="0"/>
              <a:t> </a:t>
            </a:r>
            <a:r>
              <a:rPr lang="en-US" dirty="0" err="1" smtClean="0"/>
              <a:t>otra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473" y="4921827"/>
            <a:ext cx="2120900" cy="93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381000"/>
            <a:ext cx="8305800" cy="608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558925"/>
            <a:ext cx="6508750" cy="3916363"/>
          </a:xfrm>
        </p:spPr>
        <p:txBody>
          <a:bodyPr/>
          <a:lstStyle/>
          <a:p>
            <a:pPr algn="just"/>
            <a:r>
              <a:rPr lang="en-US" smtClean="0"/>
              <a:t>De acuerdo con estas teorías, para que se lleven a cabo las reacciones se necesian que haya colisiones, con lo que se pueden deducir los </a:t>
            </a:r>
            <a:r>
              <a:rPr lang="en-US" b="1" smtClean="0"/>
              <a:t>factores que modifican la velocidad de una reacción</a:t>
            </a:r>
            <a:r>
              <a:rPr lang="en-US" smtClean="0"/>
              <a:t>:</a:t>
            </a:r>
          </a:p>
          <a:p>
            <a:pPr algn="just"/>
            <a:r>
              <a:rPr lang="en-US" smtClean="0"/>
              <a:t>Concentración</a:t>
            </a:r>
          </a:p>
          <a:p>
            <a:pPr algn="just"/>
            <a:r>
              <a:rPr lang="en-US" smtClean="0"/>
              <a:t>Temperatura</a:t>
            </a:r>
          </a:p>
          <a:p>
            <a:pPr algn="just"/>
            <a:r>
              <a:rPr lang="en-US" smtClean="0"/>
              <a:t>Naturaleza de reactivos</a:t>
            </a:r>
          </a:p>
          <a:p>
            <a:pPr algn="just"/>
            <a:r>
              <a:rPr lang="en-US" smtClean="0"/>
              <a:t>Catalizadores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CONCENTRACIÓN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500" y="2159000"/>
            <a:ext cx="6731000" cy="25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333500"/>
            <a:ext cx="5715000" cy="417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EJEMPLO</a:t>
            </a:r>
          </a:p>
        </p:txBody>
      </p:sp>
      <p:sp>
        <p:nvSpPr>
          <p:cNvPr id="28678" name="Marcador de contenido 2"/>
          <p:cNvSpPr>
            <a:spLocks noGrp="1"/>
          </p:cNvSpPr>
          <p:nvPr>
            <p:ph idx="1"/>
          </p:nvPr>
        </p:nvSpPr>
        <p:spPr>
          <a:xfrm>
            <a:off x="457200" y="2209800"/>
            <a:ext cx="7519988" cy="3916363"/>
          </a:xfrm>
        </p:spPr>
        <p:txBody>
          <a:bodyPr/>
          <a:lstStyle/>
          <a:p>
            <a:r>
              <a:rPr lang="en-US" smtClean="0"/>
              <a:t>Escriba la expresión de velocidad para la reacción: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388" y="3429000"/>
            <a:ext cx="6654800" cy="226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EJEMPLO</a:t>
            </a:r>
          </a:p>
        </p:txBody>
      </p:sp>
      <p:sp>
        <p:nvSpPr>
          <p:cNvPr id="29702" name="Marcador de contenido 2"/>
          <p:cNvSpPr>
            <a:spLocks noGrp="1"/>
          </p:cNvSpPr>
          <p:nvPr>
            <p:ph idx="1"/>
          </p:nvPr>
        </p:nvSpPr>
        <p:spPr>
          <a:xfrm>
            <a:off x="457200" y="2209800"/>
            <a:ext cx="8416925" cy="3916363"/>
          </a:xfrm>
        </p:spPr>
        <p:txBody>
          <a:bodyPr/>
          <a:lstStyle/>
          <a:p>
            <a:pPr algn="just"/>
            <a:r>
              <a:rPr lang="en-US" smtClean="0"/>
              <a:t>Para la reacción anterior calcular la velocidad de desaparición de NH</a:t>
            </a:r>
            <a:r>
              <a:rPr lang="en-US" baseline="-25000" smtClean="0"/>
              <a:t>3</a:t>
            </a:r>
            <a:r>
              <a:rPr lang="en-US" smtClean="0"/>
              <a:t> si la velocidad de aparición del agua es de 3.28 M/s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3123191"/>
            <a:ext cx="5715000" cy="3187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697</TotalTime>
  <Words>414</Words>
  <Application>Microsoft Macintosh PowerPoint</Application>
  <PresentationFormat>Presentación en pantalla (4:3)</PresentationFormat>
  <Paragraphs>43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Plaza</vt:lpstr>
      <vt:lpstr>CINÉTICA QUÍMICA</vt:lpstr>
      <vt:lpstr>CINÉTICA QUÍMICA</vt:lpstr>
      <vt:lpstr>CINÉTICA QUÍMICA</vt:lpstr>
      <vt:lpstr>Presentación de PowerPoint</vt:lpstr>
      <vt:lpstr>Presentación de PowerPoint</vt:lpstr>
      <vt:lpstr>CONCENTRACIÓN</vt:lpstr>
      <vt:lpstr>Presentación de PowerPoint</vt:lpstr>
      <vt:lpstr>EJEMPLO</vt:lpstr>
      <vt:lpstr>EJEMPLO</vt:lpstr>
      <vt:lpstr>TEMPERATURA</vt:lpstr>
      <vt:lpstr>Presentación de PowerPoint</vt:lpstr>
      <vt:lpstr>ORDEN DE REACCIÓN Y LEY DE VELOCIDAD</vt:lpstr>
      <vt:lpstr>Presentación de PowerPoint</vt:lpstr>
      <vt:lpstr>DESARROLLO EXPERIMENTAL EXP. #1: Superficie de contacto (traer cronómetro)</vt:lpstr>
      <vt:lpstr>EXP. #2: Efecto de la concentración</vt:lpstr>
      <vt:lpstr>EXP. #3: Efecto de la temperatura</vt:lpstr>
      <vt:lpstr>EXP. #4: Efecto del catalizador</vt:lpstr>
    </vt:vector>
  </TitlesOfParts>
  <Company>Irish Insitute/ITESM-CCM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CINÉTICA QUÍMICA</dc:title>
  <dc:creator>León Felipe Mota Tapia</dc:creator>
  <cp:lastModifiedBy>León Felipe Mota Tapia</cp:lastModifiedBy>
  <cp:revision>21</cp:revision>
  <dcterms:created xsi:type="dcterms:W3CDTF">2009-10-01T22:06:25Z</dcterms:created>
  <dcterms:modified xsi:type="dcterms:W3CDTF">2014-08-08T00:49:57Z</dcterms:modified>
</cp:coreProperties>
</file>